
<file path=[Content_Types].xml><?xml version="1.0" encoding="utf-8"?>
<Types xmlns="http://schemas.openxmlformats.org/package/2006/content-types">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tags/tag38.xml" ContentType="application/vnd.openxmlformats-officedocument.presentationml.tags+xml"/>
  <Override PartName="/ppt/slideLayouts/slideLayout24.xml" ContentType="application/vnd.openxmlformats-officedocument.presentationml.slideLayout+xml"/>
  <Override PartName="/ppt/tags/tag85.xml" ContentType="application/vnd.openxmlformats-officedocument.presentationml.tags+xml"/>
  <Override PartName="/ppt/tags/tag241.xml" ContentType="application/vnd.openxmlformats-officedocument.presentationml.tags+xml"/>
  <Override PartName="/ppt/slideLayouts/slideLayout71.xml" ContentType="application/vnd.openxmlformats-officedocument.presentationml.slideLayout+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tags/tag235.xml" ContentType="application/vnd.openxmlformats-officedocument.presentationml.tags+xml"/>
  <Override PartName="/ppt/tags/tag282.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32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Masters/slideMaster5.xml" ContentType="application/vnd.openxmlformats-officedocument.presentationml.slideMaster+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Layouts/slideLayout59.xml" ContentType="application/vnd.openxmlformats-officedocument.presentationml.slideLayout+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tags/tag87.xml" ContentType="application/vnd.openxmlformats-officedocument.presentationml.tags+xml"/>
  <Override PartName="/ppt/slideLayouts/slideLayout62.xml" ContentType="application/vnd.openxmlformats-officedocument.presentationml.slideLayout+xml"/>
  <Override PartName="/ppt/tags/tag243.xml" ContentType="application/vnd.openxmlformats-officedocument.presentationml.tags+xml"/>
  <Override PartName="/ppt/slideLayouts/slideLayout73.xml" ContentType="application/vnd.openxmlformats-officedocument.presentationml.slideLayout+xml"/>
  <Override PartName="/ppt/tags/tag29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slideLayouts/slideLayout51.xml" ContentType="application/vnd.openxmlformats-officedocument.presentationml.slideLayout+xml"/>
  <Override PartName="/ppt/tags/tag232.xml" ContentType="application/vnd.openxmlformats-officedocument.presentationml.tags+xml"/>
  <Override PartName="/ppt/tags/tag319.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slideLayouts/slideLayout40.xml" ContentType="application/vnd.openxmlformats-officedocument.presentationml.slideLayout+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Layouts/slideLayout78.xml" ContentType="application/vnd.openxmlformats-officedocument.presentationml.slideLayout+xml"/>
  <Override PartName="/ppt/tags/tag259.xml" ContentType="application/vnd.openxmlformats-officedocument.presentationml.tags+xml"/>
  <Override PartName="/ppt/tags/tag311.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tags/tag103.xml" ContentType="application/vnd.openxmlformats-officedocument.presentationml.tags+xml"/>
  <Override PartName="/ppt/tags/tag150.xml" ContentType="application/vnd.openxmlformats-officedocument.presentationml.tags+xml"/>
  <Override PartName="/ppt/slideLayouts/slideLayout67.xml" ContentType="application/vnd.openxmlformats-officedocument.presentationml.slideLayout+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tags/tag59.xml" ContentType="application/vnd.openxmlformats-officedocument.presentationml.tags+xml"/>
  <Override PartName="/ppt/slideLayouts/slideLayout34.xml" ContentType="application/vnd.openxmlformats-officedocument.presentationml.slideLayout+xml"/>
  <Override PartName="/ppt/tags/tag215.xml" ContentType="application/vnd.openxmlformats-officedocument.presentationml.tags+xml"/>
  <Override PartName="/ppt/slideLayouts/slideLayout81.xml" ContentType="application/vnd.openxmlformats-officedocument.presentationml.slideLayout+xml"/>
  <Override PartName="/ppt/tags/tag26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slideLayouts/slideLayout23.xml" ContentType="application/vnd.openxmlformats-officedocument.presentationml.slideLayout+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Layouts/slideLayout70.xml" ContentType="application/vnd.openxmlformats-officedocument.presentationml.slideLayout+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slideMasters/slideMaster7.xml" ContentType="application/vnd.openxmlformats-officedocument.presentationml.slideMaster+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heme/theme9.xml" ContentType="application/vnd.openxmlformats-officedocument.theme+xml"/>
  <Override PartName="/ppt/tags/tag305.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slideLayouts/slideLayout39.xml" ContentType="application/vnd.openxmlformats-officedocument.presentationml.slideLayout+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Layouts/slideLayout53.xml" ContentType="application/vnd.openxmlformats-officedocument.presentationml.slideLayout+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slideLayouts/slideLayout42.xml" ContentType="application/vnd.openxmlformats-officedocument.presentationml.slideLayout+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Layouts/slideLayout69.xml" ContentType="application/vnd.openxmlformats-officedocument.presentationml.slideLayout+xml"/>
  <Override PartName="/ppt/theme/theme6.xml" ContentType="application/vnd.openxmlformats-officedocument.theme+xml"/>
  <Override PartName="/ppt/tags/tag297.xml" ContentType="application/vnd.openxmlformats-officedocument.presentationml.tags+xml"/>
  <Override PartName="/ppt/tags/tag302.xml" ContentType="application/vnd.openxmlformats-officedocument.presentationml.tags+xml"/>
  <Override PartName="/ppt/slideLayouts/slideLayout58.xml" ContentType="application/vnd.openxmlformats-officedocument.presentationml.slideLayout+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slideLayouts/slideLayout83.xml" ContentType="application/vnd.openxmlformats-officedocument.presentationml.slideLayout+xml"/>
  <Override PartName="/ppt/tags/tag26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slideLayouts/slideLayout72.xml" ContentType="application/vnd.openxmlformats-officedocument.presentationml.slideLayout+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slideLayouts/slideLayout55.xml" ContentType="application/vnd.openxmlformats-officedocument.presentationml.slideLayout+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slideLayouts/slideLayout44.xml" ContentType="application/vnd.openxmlformats-officedocument.presentationml.slideLayout+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47.xml" ContentType="application/vnd.openxmlformats-officedocument.presentationml.tags+xml"/>
  <Override PartName="/ppt/slideLayouts/slideLayout33.xml" ContentType="application/vnd.openxmlformats-officedocument.presentationml.slideLayout+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Layouts/slideLayout80.xml" ContentType="application/vnd.openxmlformats-officedocument.presentationml.slideLayout+xml"/>
  <Override PartName="/ppt/tags/tag250.xml" ContentType="application/vnd.openxmlformats-officedocument.presentationml.tags+xml"/>
  <Override PartName="/ppt/tags/tag261.xml" ContentType="application/vnd.openxmlformats-officedocument.presentationml.tags+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heme/theme8.xml" ContentType="application/vnd.openxmlformats-officedocument.theme+xml"/>
  <Override PartName="/ppt/tags/tag30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slideLayouts/slideLayout74.xml" ContentType="application/vnd.openxmlformats-officedocument.presentationml.slideLayout+xml"/>
  <Override PartName="/ppt/tags/tag255.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19.xml" ContentType="application/vnd.openxmlformats-officedocument.presentationml.tags+xml"/>
  <Override PartName="/ppt/slideLayouts/slideLayout41.xml" ContentType="application/vnd.openxmlformats-officedocument.presentationml.slideLayout+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tags/tag55.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Masters/slideMaster3.xml" ContentType="application/vnd.openxmlformats-officedocument.presentationml.slideMaster+xml"/>
  <Override PartName="/ppt/tags/tag104.xml" ContentType="application/vnd.openxmlformats-officedocument.presentationml.tags+xml"/>
  <Override PartName="/ppt/slideLayouts/slideLayout57.xml" ContentType="application/vnd.openxmlformats-officedocument.presentationml.slideLayout+xml"/>
  <Override PartName="/ppt/tags/tag151.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slideLayouts/slideLayout35.xml" ContentType="application/vnd.openxmlformats-officedocument.presentationml.slideLayout+xml"/>
  <Override PartName="/ppt/tags/tag96.xml" ContentType="application/vnd.openxmlformats-officedocument.presentationml.tags+xml"/>
  <Override PartName="/ppt/tags/tag205.xml" ContentType="application/vnd.openxmlformats-officedocument.presentationml.tags+xml"/>
  <Override PartName="/ppt/slideLayouts/slideLayout82.xml" ContentType="application/vnd.openxmlformats-officedocument.presentationml.slideLayout+xml"/>
  <Override PartName="/ppt/tags/tag252.xml" ContentType="application/vnd.openxmlformats-officedocument.presentationml.tags+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Layouts/slideLayout76.xml" ContentType="application/vnd.openxmlformats-officedocument.presentationml.slideLayout+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7" r:id="rId4"/>
    <p:sldMasterId id="2147483699" r:id="rId5"/>
    <p:sldMasterId id="2147483711" r:id="rId6"/>
    <p:sldMasterId id="2147483723" r:id="rId7"/>
  </p:sldMasterIdLst>
  <p:notesMasterIdLst>
    <p:notesMasterId r:id="rId19"/>
  </p:notesMasterIdLst>
  <p:handoutMasterIdLst>
    <p:handoutMasterId r:id="rId20"/>
  </p:handoutMasterIdLst>
  <p:sldIdLst>
    <p:sldId id="685" r:id="rId8"/>
    <p:sldId id="796" r:id="rId9"/>
    <p:sldId id="797" r:id="rId10"/>
    <p:sldId id="798" r:id="rId11"/>
    <p:sldId id="799" r:id="rId12"/>
    <p:sldId id="800" r:id="rId13"/>
    <p:sldId id="824" r:id="rId14"/>
    <p:sldId id="801" r:id="rId15"/>
    <p:sldId id="840" r:id="rId16"/>
    <p:sldId id="810" r:id="rId17"/>
    <p:sldId id="811"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仝德志" initials="仝德志"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F2F2"/>
    <a:srgbClr val="0070C0"/>
    <a:srgbClr val="2C4C78"/>
    <a:srgbClr val="0066FF"/>
    <a:srgbClr val="E9EDF4"/>
    <a:srgbClr val="D0D8E8"/>
    <a:srgbClr val="993300"/>
    <a:srgbClr val="2929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varScale="1">
        <p:scale>
          <a:sx n="144" d="100"/>
          <a:sy n="144" d="100"/>
        </p:scale>
        <p:origin x="-972" y="-90"/>
      </p:cViewPr>
      <p:guideLst>
        <p:guide orient="horz" pos="1827"/>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5692FB-4A40-4FE1-9542-DA1D9CA13BA6}" type="datetimeFigureOut">
              <a:rPr lang="zh-CN" altLang="en-US" smtClean="0"/>
              <a:t>2021/11/19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D38F3C-D976-4073-8BA3-9B3E07FD1294}"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AAD69-838F-4A05-AD8A-32C56977AEBE}" type="datetimeFigureOut">
              <a:rPr lang="zh-CN" altLang="en-US" smtClean="0"/>
              <a:pPr/>
              <a:t>2021/11/19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F2840-1518-4960-82A3-D28AB7EB9CF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1CB6D9-8422-47B9-A6AD-378C452C6559}"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2.xml"/><Relationship Id="rId4" Type="http://schemas.openxmlformats.org/officeDocument/2006/relationships/tags" Target="../tags/tag6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4.xml"/><Relationship Id="rId5" Type="http://schemas.openxmlformats.org/officeDocument/2006/relationships/tags" Target="../tags/tag72.xml"/><Relationship Id="rId4" Type="http://schemas.openxmlformats.org/officeDocument/2006/relationships/tags" Target="../tags/tag7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4.xml"/><Relationship Id="rId5" Type="http://schemas.openxmlformats.org/officeDocument/2006/relationships/tags" Target="../tags/tag77.xml"/><Relationship Id="rId4" Type="http://schemas.openxmlformats.org/officeDocument/2006/relationships/tags" Target="../tags/tag7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4.xml"/><Relationship Id="rId4" Type="http://schemas.openxmlformats.org/officeDocument/2006/relationships/tags" Target="../tags/tag100.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4.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4.xml"/><Relationship Id="rId5" Type="http://schemas.openxmlformats.org/officeDocument/2006/relationships/tags" Target="../tags/tag114.xml"/><Relationship Id="rId4" Type="http://schemas.openxmlformats.org/officeDocument/2006/relationships/tags" Target="../tags/tag11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4.xml"/><Relationship Id="rId4" Type="http://schemas.openxmlformats.org/officeDocument/2006/relationships/tags" Target="../tags/tag118.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4.xml"/><Relationship Id="rId4" Type="http://schemas.openxmlformats.org/officeDocument/2006/relationships/tags" Target="../tags/tag12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Master" Target="../slideMasters/slideMaster5.xml"/><Relationship Id="rId5" Type="http://schemas.openxmlformats.org/officeDocument/2006/relationships/tags" Target="../tags/tag133.xml"/><Relationship Id="rId4" Type="http://schemas.openxmlformats.org/officeDocument/2006/relationships/tags" Target="../tags/tag13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5.xml"/><Relationship Id="rId5" Type="http://schemas.openxmlformats.org/officeDocument/2006/relationships/tags" Target="../tags/tag138.xml"/><Relationship Id="rId4" Type="http://schemas.openxmlformats.org/officeDocument/2006/relationships/tags" Target="../tags/tag13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Master" Target="../slideMasters/slideMaster5.xml"/><Relationship Id="rId5" Type="http://schemas.openxmlformats.org/officeDocument/2006/relationships/tags" Target="../tags/tag143.xml"/><Relationship Id="rId4" Type="http://schemas.openxmlformats.org/officeDocument/2006/relationships/tags" Target="../tags/tag14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slideMaster" Target="../slideMasters/slideMaster5.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slideMaster" Target="../slideMasters/slideMaster5.xml"/><Relationship Id="rId4" Type="http://schemas.openxmlformats.org/officeDocument/2006/relationships/tags" Target="../tags/tag16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slideMaster" Target="../slideMasters/slideMaster5.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Master" Target="../slideMasters/slideMaster5.xml"/><Relationship Id="rId5" Type="http://schemas.openxmlformats.org/officeDocument/2006/relationships/tags" Target="../tags/tag175.xml"/><Relationship Id="rId4" Type="http://schemas.openxmlformats.org/officeDocument/2006/relationships/tags" Target="../tags/tag17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Master" Target="../slideMasters/slideMaster5.xml"/><Relationship Id="rId4" Type="http://schemas.openxmlformats.org/officeDocument/2006/relationships/tags" Target="../tags/tag179.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Master" Target="../slideMasters/slideMaster5.xml"/><Relationship Id="rId4" Type="http://schemas.openxmlformats.org/officeDocument/2006/relationships/tags" Target="../tags/tag18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Master" Target="../slideMasters/slideMaster6.xml"/><Relationship Id="rId5" Type="http://schemas.openxmlformats.org/officeDocument/2006/relationships/tags" Target="../tags/tag194.xml"/><Relationship Id="rId4" Type="http://schemas.openxmlformats.org/officeDocument/2006/relationships/tags" Target="../tags/tag19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Master" Target="../slideMasters/slideMaster6.xml"/><Relationship Id="rId5" Type="http://schemas.openxmlformats.org/officeDocument/2006/relationships/tags" Target="../tags/tag199.xml"/><Relationship Id="rId4" Type="http://schemas.openxmlformats.org/officeDocument/2006/relationships/tags" Target="../tags/tag198.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Master" Target="../slideMasters/slideMaster6.xml"/><Relationship Id="rId5" Type="http://schemas.openxmlformats.org/officeDocument/2006/relationships/tags" Target="../tags/tag204.xml"/><Relationship Id="rId4" Type="http://schemas.openxmlformats.org/officeDocument/2006/relationships/tags" Target="../tags/tag203.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slideMaster" Target="../slideMasters/slideMaster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slideMaster" Target="../slideMasters/slideMaster6.xml"/><Relationship Id="rId4" Type="http://schemas.openxmlformats.org/officeDocument/2006/relationships/tags" Target="../tags/tag22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slideMaster" Target="../slideMasters/slideMaster6.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slideMaster" Target="../slideMasters/slideMaster6.xml"/><Relationship Id="rId5" Type="http://schemas.openxmlformats.org/officeDocument/2006/relationships/tags" Target="../tags/tag236.xml"/><Relationship Id="rId4" Type="http://schemas.openxmlformats.org/officeDocument/2006/relationships/tags" Target="../tags/tag23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slideMaster" Target="../slideMasters/slideMaster6.xml"/><Relationship Id="rId4" Type="http://schemas.openxmlformats.org/officeDocument/2006/relationships/tags" Target="../tags/tag240.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slideMaster" Target="../slideMasters/slideMaster6.xml"/><Relationship Id="rId4" Type="http://schemas.openxmlformats.org/officeDocument/2006/relationships/tags" Target="../tags/tag24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7.xml"/><Relationship Id="rId1" Type="http://schemas.openxmlformats.org/officeDocument/2006/relationships/tags" Target="../tags/tag25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7.xml"/><Relationship Id="rId1" Type="http://schemas.openxmlformats.org/officeDocument/2006/relationships/tags" Target="../tags/tag25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7.xml"/><Relationship Id="rId1" Type="http://schemas.openxmlformats.org/officeDocument/2006/relationships/tags" Target="../tags/tag25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ags" Target="../tags/tag254.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Master" Target="../slideMasters/slideMaster7.xml"/><Relationship Id="rId5" Type="http://schemas.openxmlformats.org/officeDocument/2006/relationships/tags" Target="../tags/tag259.xml"/><Relationship Id="rId4" Type="http://schemas.openxmlformats.org/officeDocument/2006/relationships/tags" Target="../tags/tag258.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Master" Target="../slideMasters/slideMaster7.xml"/><Relationship Id="rId5" Type="http://schemas.openxmlformats.org/officeDocument/2006/relationships/tags" Target="../tags/tag264.xml"/><Relationship Id="rId4" Type="http://schemas.openxmlformats.org/officeDocument/2006/relationships/tags" Target="../tags/tag263.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9"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slideMaster" Target="../slideMasters/slideMaster7.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Master" Target="../slideMasters/slideMaster7.xml"/><Relationship Id="rId4" Type="http://schemas.openxmlformats.org/officeDocument/2006/relationships/tags" Target="../tags/tag28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slideMaster" Target="../slideMasters/slideMaster7.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slideMaster" Target="../slideMasters/slideMaster7.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slideMaster" Target="../slideMasters/slideMaster7.xml"/><Relationship Id="rId5" Type="http://schemas.openxmlformats.org/officeDocument/2006/relationships/tags" Target="../tags/tag302.xml"/><Relationship Id="rId4" Type="http://schemas.openxmlformats.org/officeDocument/2006/relationships/tags" Target="../tags/tag30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286"/>
            <a:ext cx="9144000" cy="513892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78132C4-1535-4B4C-B483-7DF95623CDAA}" type="datetime1">
              <a:rPr lang="zh-HK" altLang="en-US" smtClean="0"/>
              <a:t>19/11/2021</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r>
              <a:rPr lang="zh-CN" altLang="en-US" smtClean="0"/>
              <a:t>联系人：陈广大，</a:t>
            </a:r>
            <a:r>
              <a:rPr lang="en-US" altLang="zh-CN" smtClean="0"/>
              <a:t>13776608991</a:t>
            </a: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9DCC80F-18AA-4ED9-9F90-1522F07B455C}"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090E3E60-F433-4D27-ADD9-0C4682511E44}" type="datetime1">
              <a:rPr lang="zh-HK" altLang="en-US" smtClean="0"/>
              <a:t>19/11/2021</a:t>
            </a:fld>
            <a:endParaRPr lang="zh-CN" altLang="en-US"/>
          </a:p>
        </p:txBody>
      </p:sp>
      <p:sp>
        <p:nvSpPr>
          <p:cNvPr id="17" name="页脚占位符 16"/>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A5FA839C-9D46-43F5-A8E6-F09693A6B401}"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A45E4A99-E902-45ED-A9AE-6FBA4D4AA1E5}"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23E027BB-7336-4DC0-80E5-4AEE2FF6B89F}" type="datetime1">
              <a:rPr lang="zh-HK" altLang="en-US" smtClean="0"/>
              <a:t>19/11/2021</a:t>
            </a:fld>
            <a:endParaRPr lang="zh-CN" altLang="en-US"/>
          </a:p>
        </p:txBody>
      </p:sp>
      <p:sp>
        <p:nvSpPr>
          <p:cNvPr id="6" name="页脚占位符 5"/>
          <p:cNvSpPr>
            <a:spLocks noGrp="1"/>
          </p:cNvSpPr>
          <p:nvPr>
            <p:ph type="ftr" sz="quarter" idx="11"/>
            <p:custDataLst>
              <p:tags r:id="rId5"/>
            </p:custDataLst>
          </p:nvPr>
        </p:nvSpPr>
        <p:spPr/>
        <p:txBody>
          <a:bodyPr/>
          <a:lstStyle/>
          <a:p>
            <a:r>
              <a:rPr lang="zh-CN" altLang="en-US" smtClean="0"/>
              <a:t>联系人：陈广大，</a:t>
            </a:r>
            <a:r>
              <a:rPr lang="en-US" altLang="zh-CN" smtClean="0"/>
              <a:t>13776608991</a:t>
            </a:r>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47F89589-6556-43E7-A20B-A32B9FF240DF}" type="datetime1">
              <a:rPr lang="zh-HK" altLang="en-US" smtClean="0"/>
              <a:t>19/11/2021</a:t>
            </a:fld>
            <a:endParaRPr lang="zh-CN" altLang="en-US"/>
          </a:p>
        </p:txBody>
      </p:sp>
      <p:sp>
        <p:nvSpPr>
          <p:cNvPr id="8" name="页脚占位符 7"/>
          <p:cNvSpPr>
            <a:spLocks noGrp="1"/>
          </p:cNvSpPr>
          <p:nvPr>
            <p:ph type="ftr" sz="quarter" idx="11"/>
            <p:custDataLst>
              <p:tags r:id="rId7"/>
            </p:custDataLst>
          </p:nvPr>
        </p:nvSpPr>
        <p:spPr/>
        <p:txBody>
          <a:bodyPr/>
          <a:lstStyle/>
          <a:p>
            <a:r>
              <a:rPr lang="zh-CN" altLang="en-US" smtClean="0"/>
              <a:t>联系人：陈广大，</a:t>
            </a:r>
            <a:r>
              <a:rPr lang="en-US" altLang="zh-CN" smtClean="0"/>
              <a:t>13776608991</a:t>
            </a:r>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63E8E8E6-9D33-48D3-BCB4-2DB849CCD1B7}" type="datetime1">
              <a:rPr lang="zh-HK" altLang="en-US" smtClean="0"/>
              <a:t>19/11/2021</a:t>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9D115B15-1CE7-4EEF-BBC4-3FA283ADEE9D}" type="datetime1">
              <a:rPr lang="zh-HK" altLang="en-US" smtClean="0"/>
              <a:t>19/11/2021</a:t>
            </a:fld>
            <a:endParaRPr lang="zh-CN" altLang="en-US"/>
          </a:p>
        </p:txBody>
      </p:sp>
      <p:sp>
        <p:nvSpPr>
          <p:cNvPr id="3" name="页脚占位符 2"/>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3C88E549-DE34-4A59-A392-E3A4D01D3BA6}" type="datetime1">
              <a:rPr lang="zh-HK" altLang="en-US" smtClean="0"/>
              <a:t>19/11/2021</a:t>
            </a:fld>
            <a:endParaRPr lang="zh-CN" altLang="en-US" dirty="0"/>
          </a:p>
        </p:txBody>
      </p:sp>
      <p:sp>
        <p:nvSpPr>
          <p:cNvPr id="6" name="页脚占位符 5"/>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66FA2DBE-5C71-41FA-A89E-24A28C818963}"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9E47CDE6-74E1-48C3-8E35-FE5B712CF9E3}" type="datetime1">
              <a:rPr lang="zh-HK" altLang="en-US" smtClean="0"/>
              <a:t>19/11/2021</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9D911E96-9ECE-4930-9D8B-396BC744B2A5}" type="datetime1">
              <a:rPr lang="zh-HK" altLang="en-US" smtClean="0"/>
              <a:t>19/11/2021</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286"/>
            <a:ext cx="9144000" cy="513892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標題投影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286"/>
            <a:ext cx="9144000" cy="513892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zh-TW" altLang="en-US"/>
              <a:t>按一下以編輯母片標題樣式</a:t>
            </a:r>
            <a:endParaRPr lang="en-US" dirty="0"/>
          </a:p>
        </p:txBody>
      </p:sp>
      <p:sp>
        <p:nvSpPr>
          <p:cNvPr id="3" name="Content Placeholder 2"/>
          <p:cNvSpPr>
            <a:spLocks noGrp="1"/>
          </p:cNvSpPr>
          <p:nvPr>
            <p:ph idx="1"/>
          </p:nvPr>
        </p:nvSpPr>
        <p:spPr/>
        <p:txBody>
          <a:bodyPr>
            <a:normAutofit/>
          </a:bodyPr>
          <a:lstStyle>
            <a:lvl1pPr>
              <a:defRPr sz="1500"/>
            </a:lvl1pPr>
            <a:lvl2pPr>
              <a:defRPr sz="1350"/>
            </a:lvl2pPr>
            <a:lvl3pPr>
              <a:defRPr sz="1200"/>
            </a:lvl3pPr>
            <a:lvl4pPr>
              <a:defRPr sz="1050"/>
            </a:lvl4pPr>
            <a:lvl5pPr>
              <a:defRPr sz="105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AEE438E-5CA0-435F-8F49-E520164FAD87}" type="datetime1">
              <a:rPr lang="zh-HK" altLang="en-US" smtClean="0"/>
              <a:t>19/11/2021</a:t>
            </a:fld>
            <a:endParaRPr lang="zh-HK" altLang="en-US"/>
          </a:p>
        </p:txBody>
      </p:sp>
      <p:sp>
        <p:nvSpPr>
          <p:cNvPr id="5" name="Footer Placeholder 4"/>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C61B121-84D9-4EE1-971C-90314BEA26FC}" type="datetime1">
              <a:rPr lang="zh-HK" altLang="en-US" smtClean="0"/>
              <a:t>19/11/2021</a:t>
            </a:fld>
            <a:endParaRPr lang="zh-HK" altLang="en-US"/>
          </a:p>
        </p:txBody>
      </p:sp>
      <p:sp>
        <p:nvSpPr>
          <p:cNvPr id="5" name="Footer Placeholder 4"/>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629841" y="1878806"/>
            <a:ext cx="3868340"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29150" y="1878806"/>
            <a:ext cx="3887391"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E36CDB4-A5F8-42F9-A9BD-55E133EB8FA4}" type="datetime1">
              <a:rPr lang="zh-HK" altLang="en-US" smtClean="0"/>
              <a:t>19/11/2021</a:t>
            </a:fld>
            <a:endParaRPr lang="zh-HK" altLang="en-US"/>
          </a:p>
        </p:txBody>
      </p:sp>
      <p:sp>
        <p:nvSpPr>
          <p:cNvPr id="8" name="Footer Placeholder 7"/>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9" name="Slide Number Placeholder 8"/>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A7B41-AB68-4FC1-AA3B-D36258A6E97C}" type="datetime1">
              <a:rPr lang="zh-HK" altLang="en-US" smtClean="0"/>
              <a:t>19/11/2021</a:t>
            </a:fld>
            <a:endParaRPr lang="zh-HK" altLang="en-US"/>
          </a:p>
        </p:txBody>
      </p:sp>
      <p:sp>
        <p:nvSpPr>
          <p:cNvPr id="3" name="Footer Placeholder 2"/>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4" name="Slide Number Placeholder 3"/>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D35EBA4-0C87-4FA1-99CE-F1942B25A91A}" type="datetime1">
              <a:rPr lang="zh-HK" altLang="en-US" smtClean="0"/>
              <a:t>19/11/2021</a:t>
            </a:fld>
            <a:endParaRPr lang="zh-HK" altLang="en-US"/>
          </a:p>
        </p:txBody>
      </p:sp>
      <p:sp>
        <p:nvSpPr>
          <p:cNvPr id="6" name="Footer Placeholder 5"/>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7" name="Slide Number Placeholder 6"/>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1168B9A-83FF-48C3-9342-54ADE2D8377B}" type="datetime1">
              <a:rPr lang="zh-HK" altLang="en-US" smtClean="0"/>
              <a:t>19/11/2021</a:t>
            </a:fld>
            <a:endParaRPr lang="zh-HK" altLang="en-US"/>
          </a:p>
        </p:txBody>
      </p:sp>
      <p:sp>
        <p:nvSpPr>
          <p:cNvPr id="4" name="Footer Placeholder 3"/>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5" name="Slide Number Placeholder 4"/>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95689-3FD9-44E9-A27C-50FDCE1D6100}" type="datetime1">
              <a:rPr lang="zh-HK" altLang="en-US" smtClean="0"/>
              <a:t>19/11/2021</a:t>
            </a:fld>
            <a:endParaRPr lang="zh-HK" altLang="en-US"/>
          </a:p>
        </p:txBody>
      </p:sp>
      <p:sp>
        <p:nvSpPr>
          <p:cNvPr id="3" name="Footer Placeholder 2"/>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4" name="Slide Number Placeholder 3"/>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AA1DBEB-4299-4138-A42F-64F7795D3BE5}" type="datetime1">
              <a:rPr lang="zh-HK" altLang="en-US" smtClean="0"/>
              <a:t>19/11/2021</a:t>
            </a:fld>
            <a:endParaRPr lang="zh-HK" altLang="en-US"/>
          </a:p>
        </p:txBody>
      </p:sp>
      <p:sp>
        <p:nvSpPr>
          <p:cNvPr id="6" name="Footer Placeholder 5"/>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7" name="Slide Number Placeholder 6"/>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4618A16-0313-4A39-839E-3F3A98B3F94E}" type="datetime1">
              <a:rPr lang="zh-HK" altLang="en-US" smtClean="0"/>
              <a:t>19/11/2021</a:t>
            </a:fld>
            <a:endParaRPr lang="zh-HK" altLang="en-US"/>
          </a:p>
        </p:txBody>
      </p:sp>
      <p:sp>
        <p:nvSpPr>
          <p:cNvPr id="6" name="Footer Placeholder 5"/>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7" name="Slide Number Placeholder 6"/>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F6D04D2-2046-427D-B34B-FED9BC8811A4}" type="datetime1">
              <a:rPr lang="zh-HK" altLang="en-US" smtClean="0"/>
              <a:t>19/11/2021</a:t>
            </a:fld>
            <a:endParaRPr lang="zh-HK" altLang="en-US"/>
          </a:p>
        </p:txBody>
      </p:sp>
      <p:sp>
        <p:nvSpPr>
          <p:cNvPr id="5" name="Footer Placeholder 4"/>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6A6E5BA-6CCA-4430-8CF7-6E25CEA38433}" type="datetime1">
              <a:rPr lang="zh-HK" altLang="en-US" smtClean="0"/>
              <a:t>19/11/2021</a:t>
            </a:fld>
            <a:endParaRPr lang="zh-HK" altLang="en-US"/>
          </a:p>
        </p:txBody>
      </p:sp>
      <p:sp>
        <p:nvSpPr>
          <p:cNvPr id="5" name="Footer Placeholder 4"/>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718EFCF-32F1-42BD-A96E-E62AB81DC2AF}" type="datetime1">
              <a:rPr lang="zh-HK" altLang="en-US" smtClean="0"/>
              <a:t>19/11/2021</a:t>
            </a:fld>
            <a:endParaRPr lang="zh-CN" altLang="en-US"/>
          </a:p>
        </p:txBody>
      </p:sp>
      <p:sp>
        <p:nvSpPr>
          <p:cNvPr id="17" name="页脚占位符 16"/>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B4410F2A-F2B6-4983-9616-5FF6F92E3AF1}"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DC3E0EFA-029F-4969-9E0F-A225134C1697}"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C069D-802D-40F9-A580-932C25F2C78B}" type="datetime1">
              <a:rPr lang="zh-HK" altLang="en-US" smtClean="0"/>
              <a:t>19/11/2021</a:t>
            </a:fld>
            <a:endParaRPr lang="zh-HK" altLang="en-US"/>
          </a:p>
        </p:txBody>
      </p:sp>
      <p:sp>
        <p:nvSpPr>
          <p:cNvPr id="3" name="Footer Placeholder 2"/>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4" name="Slide Number Placeholder 3"/>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6C3F33C8-3DCC-4CB6-8615-0CE11457E4CB}" type="datetime1">
              <a:rPr lang="zh-HK" altLang="en-US" smtClean="0"/>
              <a:t>19/11/2021</a:t>
            </a:fld>
            <a:endParaRPr lang="zh-CN" altLang="en-US"/>
          </a:p>
        </p:txBody>
      </p:sp>
      <p:sp>
        <p:nvSpPr>
          <p:cNvPr id="6" name="页脚占位符 5"/>
          <p:cNvSpPr>
            <a:spLocks noGrp="1"/>
          </p:cNvSpPr>
          <p:nvPr>
            <p:ph type="ftr" sz="quarter" idx="11"/>
            <p:custDataLst>
              <p:tags r:id="rId5"/>
            </p:custDataLst>
          </p:nvPr>
        </p:nvSpPr>
        <p:spPr/>
        <p:txBody>
          <a:bodyPr/>
          <a:lstStyle/>
          <a:p>
            <a:r>
              <a:rPr lang="zh-CN" altLang="en-US" smtClean="0"/>
              <a:t>联系人：陈广大，</a:t>
            </a:r>
            <a:r>
              <a:rPr lang="en-US" altLang="zh-CN" smtClean="0"/>
              <a:t>13776608991</a:t>
            </a:r>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0C1B4D4-5865-4520-933C-5AE00B4AEF67}" type="datetime1">
              <a:rPr lang="zh-HK" altLang="en-US" smtClean="0"/>
              <a:t>19/11/2021</a:t>
            </a:fld>
            <a:endParaRPr lang="zh-CN" altLang="en-US"/>
          </a:p>
        </p:txBody>
      </p:sp>
      <p:sp>
        <p:nvSpPr>
          <p:cNvPr id="8" name="页脚占位符 7"/>
          <p:cNvSpPr>
            <a:spLocks noGrp="1"/>
          </p:cNvSpPr>
          <p:nvPr>
            <p:ph type="ftr" sz="quarter" idx="11"/>
            <p:custDataLst>
              <p:tags r:id="rId7"/>
            </p:custDataLst>
          </p:nvPr>
        </p:nvSpPr>
        <p:spPr/>
        <p:txBody>
          <a:bodyPr/>
          <a:lstStyle/>
          <a:p>
            <a:r>
              <a:rPr lang="zh-CN" altLang="en-US" smtClean="0"/>
              <a:t>联系人：陈广大，</a:t>
            </a:r>
            <a:r>
              <a:rPr lang="en-US" altLang="zh-CN" smtClean="0"/>
              <a:t>13776608991</a:t>
            </a:r>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ADA0466B-BE92-4D60-8F0A-75203F58B663}" type="datetime1">
              <a:rPr lang="zh-HK" altLang="en-US" smtClean="0"/>
              <a:t>19/11/2021</a:t>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F188C2BB-B11A-4358-93D9-11AF9479145E}" type="datetime1">
              <a:rPr lang="zh-HK" altLang="en-US" smtClean="0"/>
              <a:t>19/11/2021</a:t>
            </a:fld>
            <a:endParaRPr lang="zh-CN" altLang="en-US"/>
          </a:p>
        </p:txBody>
      </p:sp>
      <p:sp>
        <p:nvSpPr>
          <p:cNvPr id="3" name="页脚占位符 2"/>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6304F9C8-0C35-4D8C-AF78-845CF971B986}" type="datetime1">
              <a:rPr lang="zh-HK" altLang="en-US" smtClean="0"/>
              <a:t>19/11/2021</a:t>
            </a:fld>
            <a:endParaRPr lang="zh-CN" altLang="en-US" dirty="0"/>
          </a:p>
        </p:txBody>
      </p:sp>
      <p:sp>
        <p:nvSpPr>
          <p:cNvPr id="6" name="页脚占位符 5"/>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EE0E2683-1576-4AB1-A8C7-CF3B77056F0B}"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FAF0F7A9-8B7E-4C17-AE63-372F959B67CA}" type="datetime1">
              <a:rPr lang="zh-HK" altLang="en-US" smtClean="0"/>
              <a:t>19/11/2021</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D911B54B-CF9B-490E-AC83-65A4C01B250E}" type="datetime1">
              <a:rPr lang="zh-HK" altLang="en-US" smtClean="0"/>
              <a:t>19/11/2021</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AE19B032-86F0-4353-9E58-39F4C4824F2D}" type="datetime1">
              <a:rPr lang="zh-HK" altLang="en-US" smtClean="0"/>
              <a:t>19/11/2021</a:t>
            </a:fld>
            <a:endParaRPr lang="zh-CN" altLang="en-US"/>
          </a:p>
        </p:txBody>
      </p:sp>
      <p:sp>
        <p:nvSpPr>
          <p:cNvPr id="17" name="页脚占位符 16"/>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484FB1C3-DBE0-43FB-9AFD-769B9092E7F9}"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31548"/>
          <a:stretch>
            <a:fillRect/>
          </a:stretch>
        </p:blipFill>
        <p:spPr>
          <a:xfrm>
            <a:off x="0" y="2952750"/>
            <a:ext cx="9144000" cy="2190750"/>
          </a:xfrm>
          <a:prstGeom prst="rect">
            <a:avLst/>
          </a:prstGeom>
          <a:effectLst/>
        </p:spPr>
      </p:pic>
      <p:sp>
        <p:nvSpPr>
          <p:cNvPr id="9" name="矩形 8"/>
          <p:cNvSpPr/>
          <p:nvPr userDrawn="1"/>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8483130C-F728-4239-A3D5-71CC423F93B8}"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844F6778-A3ED-4585-A958-A0FE0BCEBAC8}" type="datetime1">
              <a:rPr lang="zh-HK" altLang="en-US" smtClean="0"/>
              <a:t>19/11/2021</a:t>
            </a:fld>
            <a:endParaRPr lang="zh-CN" altLang="en-US"/>
          </a:p>
        </p:txBody>
      </p:sp>
      <p:sp>
        <p:nvSpPr>
          <p:cNvPr id="6" name="页脚占位符 5"/>
          <p:cNvSpPr>
            <a:spLocks noGrp="1"/>
          </p:cNvSpPr>
          <p:nvPr>
            <p:ph type="ftr" sz="quarter" idx="11"/>
            <p:custDataLst>
              <p:tags r:id="rId5"/>
            </p:custDataLst>
          </p:nvPr>
        </p:nvSpPr>
        <p:spPr/>
        <p:txBody>
          <a:bodyPr/>
          <a:lstStyle/>
          <a:p>
            <a:r>
              <a:rPr lang="zh-CN" altLang="en-US" smtClean="0"/>
              <a:t>联系人：陈广大，</a:t>
            </a:r>
            <a:r>
              <a:rPr lang="en-US" altLang="zh-CN" smtClean="0"/>
              <a:t>13776608991</a:t>
            </a:r>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DF5205B6-FF85-479E-BBE7-A42D2364D62F}" type="datetime1">
              <a:rPr lang="zh-HK" altLang="en-US" smtClean="0"/>
              <a:t>19/11/2021</a:t>
            </a:fld>
            <a:endParaRPr lang="zh-CN" altLang="en-US"/>
          </a:p>
        </p:txBody>
      </p:sp>
      <p:sp>
        <p:nvSpPr>
          <p:cNvPr id="8" name="页脚占位符 7"/>
          <p:cNvSpPr>
            <a:spLocks noGrp="1"/>
          </p:cNvSpPr>
          <p:nvPr>
            <p:ph type="ftr" sz="quarter" idx="11"/>
            <p:custDataLst>
              <p:tags r:id="rId7"/>
            </p:custDataLst>
          </p:nvPr>
        </p:nvSpPr>
        <p:spPr/>
        <p:txBody>
          <a:bodyPr/>
          <a:lstStyle/>
          <a:p>
            <a:r>
              <a:rPr lang="zh-CN" altLang="en-US" smtClean="0"/>
              <a:t>联系人：陈广大，</a:t>
            </a:r>
            <a:r>
              <a:rPr lang="en-US" altLang="zh-CN" smtClean="0"/>
              <a:t>13776608991</a:t>
            </a:r>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F8666D44-9308-4F8C-A5EC-D7BFDEBFA74D}" type="datetime1">
              <a:rPr lang="zh-HK" altLang="en-US" smtClean="0"/>
              <a:t>19/11/2021</a:t>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C6F8A850-DE74-4746-ABC5-C25BB10A02DE}" type="datetime1">
              <a:rPr lang="zh-HK" altLang="en-US" smtClean="0"/>
              <a:t>19/11/2021</a:t>
            </a:fld>
            <a:endParaRPr lang="zh-CN" altLang="en-US"/>
          </a:p>
        </p:txBody>
      </p:sp>
      <p:sp>
        <p:nvSpPr>
          <p:cNvPr id="3" name="页脚占位符 2"/>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2BE9C590-F904-4ACF-8C6B-0D72049013AB}" type="datetime1">
              <a:rPr lang="zh-HK" altLang="en-US" smtClean="0"/>
              <a:t>19/11/2021</a:t>
            </a:fld>
            <a:endParaRPr lang="zh-CN" altLang="en-US" dirty="0"/>
          </a:p>
        </p:txBody>
      </p:sp>
      <p:sp>
        <p:nvSpPr>
          <p:cNvPr id="6" name="页脚占位符 5"/>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22864C9B-0FC2-4851-B9CD-13AA64A09D12}"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627B70E7-6BDE-4380-BF10-EFFCB773E1D2}" type="datetime1">
              <a:rPr lang="zh-HK" altLang="en-US" smtClean="0"/>
              <a:t>19/11/2021</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E16F7BCC-5525-47FF-B405-A1DFA5199E50}" type="datetime1">
              <a:rPr lang="zh-HK" altLang="en-US" smtClean="0"/>
              <a:t>19/11/2021</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62FF79D6-F9ED-42F4-89C1-9995AB9E0669}" type="datetime1">
              <a:rPr lang="zh-HK" altLang="en-US" smtClean="0"/>
              <a:t>19/11/2021</a:t>
            </a:fld>
            <a:endParaRPr lang="zh-CN" altLang="en-US"/>
          </a:p>
        </p:txBody>
      </p:sp>
      <p:sp>
        <p:nvSpPr>
          <p:cNvPr id="17" name="页脚占位符 16"/>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F58E6579-833A-44FB-AC2A-D8721DA8B600}"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08C4A4C7-20EA-4665-A328-582222229B68}"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28BAF773-8FD7-4A1F-B6B3-AA7E1539EEF1}" type="datetime1">
              <a:rPr lang="zh-HK" altLang="en-US" smtClean="0"/>
              <a:t>19/11/2021</a:t>
            </a:fld>
            <a:endParaRPr lang="zh-CN" altLang="en-US"/>
          </a:p>
        </p:txBody>
      </p:sp>
      <p:sp>
        <p:nvSpPr>
          <p:cNvPr id="6" name="页脚占位符 5"/>
          <p:cNvSpPr>
            <a:spLocks noGrp="1"/>
          </p:cNvSpPr>
          <p:nvPr>
            <p:ph type="ftr" sz="quarter" idx="11"/>
            <p:custDataLst>
              <p:tags r:id="rId5"/>
            </p:custDataLst>
          </p:nvPr>
        </p:nvSpPr>
        <p:spPr/>
        <p:txBody>
          <a:bodyPr/>
          <a:lstStyle/>
          <a:p>
            <a:r>
              <a:rPr lang="zh-CN" altLang="en-US" smtClean="0"/>
              <a:t>联系人：陈广大，</a:t>
            </a:r>
            <a:r>
              <a:rPr lang="en-US" altLang="zh-CN" smtClean="0"/>
              <a:t>13776608991</a:t>
            </a:r>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5FFAE778-C800-401D-9C47-0FB28DCBB8D8}" type="datetime1">
              <a:rPr lang="zh-HK" altLang="en-US" smtClean="0"/>
              <a:t>19/11/2021</a:t>
            </a:fld>
            <a:endParaRPr lang="zh-CN" altLang="en-US"/>
          </a:p>
        </p:txBody>
      </p:sp>
      <p:sp>
        <p:nvSpPr>
          <p:cNvPr id="8" name="页脚占位符 7"/>
          <p:cNvSpPr>
            <a:spLocks noGrp="1"/>
          </p:cNvSpPr>
          <p:nvPr>
            <p:ph type="ftr" sz="quarter" idx="11"/>
            <p:custDataLst>
              <p:tags r:id="rId7"/>
            </p:custDataLst>
          </p:nvPr>
        </p:nvSpPr>
        <p:spPr/>
        <p:txBody>
          <a:bodyPr/>
          <a:lstStyle/>
          <a:p>
            <a:r>
              <a:rPr lang="zh-CN" altLang="en-US" smtClean="0"/>
              <a:t>联系人：陈广大，</a:t>
            </a:r>
            <a:r>
              <a:rPr lang="en-US" altLang="zh-CN" smtClean="0"/>
              <a:t>13776608991</a:t>
            </a:r>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2309131F-3914-4145-B7BB-C321E5476B1F}" type="datetime1">
              <a:rPr lang="zh-HK" altLang="en-US" smtClean="0"/>
              <a:t>19/11/2021</a:t>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2C1362AF-2C53-4A7A-B589-53286731BC12}" type="datetime1">
              <a:rPr lang="zh-HK" altLang="en-US" smtClean="0"/>
              <a:t>19/11/2021</a:t>
            </a:fld>
            <a:endParaRPr lang="zh-CN" altLang="en-US"/>
          </a:p>
        </p:txBody>
      </p:sp>
      <p:sp>
        <p:nvSpPr>
          <p:cNvPr id="3" name="页脚占位符 2"/>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444A798E-A37A-4309-B0A1-4A377AE62CCB}" type="datetime1">
              <a:rPr lang="zh-HK" altLang="en-US" smtClean="0"/>
              <a:t>19/11/2021</a:t>
            </a:fld>
            <a:endParaRPr lang="zh-CN" altLang="en-US" dirty="0"/>
          </a:p>
        </p:txBody>
      </p:sp>
      <p:sp>
        <p:nvSpPr>
          <p:cNvPr id="6" name="页脚占位符 5"/>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929BEC4E-1708-43B1-96E9-003495A6D0EE}" type="datetime1">
              <a:rPr lang="zh-HK" altLang="en-US" smtClean="0"/>
              <a:t>19/11/2021</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AEE7904F-EBFF-4921-BB09-447127279A1E}" type="datetime1">
              <a:rPr lang="zh-HK" altLang="en-US" smtClean="0"/>
              <a:t>19/11/2021</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EF3CEC3D-B398-46CF-AAE5-89EF52EDEE62}" type="datetime1">
              <a:rPr lang="zh-HK" altLang="en-US" smtClean="0"/>
              <a:t>19/11/2021</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3189515" y="1251857"/>
            <a:ext cx="5551714" cy="2982686"/>
          </a:xfrm>
          <a:custGeom>
            <a:avLst/>
            <a:gdLst>
              <a:gd name="connsiteX0" fmla="*/ 0 w 7402285"/>
              <a:gd name="connsiteY0" fmla="*/ 0 h 3976914"/>
              <a:gd name="connsiteX1" fmla="*/ 7402285 w 7402285"/>
              <a:gd name="connsiteY1" fmla="*/ 0 h 3976914"/>
              <a:gd name="connsiteX2" fmla="*/ 7402285 w 7402285"/>
              <a:gd name="connsiteY2" fmla="*/ 3976914 h 3976914"/>
              <a:gd name="connsiteX3" fmla="*/ 0 w 7402285"/>
              <a:gd name="connsiteY3" fmla="*/ 3976914 h 3976914"/>
            </a:gdLst>
            <a:ahLst/>
            <a:cxnLst>
              <a:cxn ang="0">
                <a:pos x="connsiteX0" y="connsiteY0"/>
              </a:cxn>
              <a:cxn ang="0">
                <a:pos x="connsiteX1" y="connsiteY1"/>
              </a:cxn>
              <a:cxn ang="0">
                <a:pos x="connsiteX2" y="connsiteY2"/>
              </a:cxn>
              <a:cxn ang="0">
                <a:pos x="connsiteX3" y="connsiteY3"/>
              </a:cxn>
            </a:cxnLst>
            <a:rect l="l" t="t" r="r" b="b"/>
            <a:pathLst>
              <a:path w="7402285" h="3976914">
                <a:moveTo>
                  <a:pt x="0" y="0"/>
                </a:moveTo>
                <a:lnTo>
                  <a:pt x="7402285" y="0"/>
                </a:lnTo>
                <a:lnTo>
                  <a:pt x="7402285" y="3976914"/>
                </a:lnTo>
                <a:lnTo>
                  <a:pt x="0" y="3976914"/>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55F039D9-FC67-4A8C-8444-E80ABB364C27}"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3" cstate="print"/>
          <a:stretch>
            <a:fillRect/>
          </a:stretch>
        </p:blipFill>
        <p:spPr>
          <a:xfrm>
            <a:off x="0" y="2286"/>
            <a:ext cx="9144000" cy="5138928"/>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標題投影片">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a:blip r:embed="rId3" cstate="print"/>
          <a:stretch>
            <a:fillRect/>
          </a:stretch>
        </p:blipFill>
        <p:spPr>
          <a:xfrm>
            <a:off x="0" y="0"/>
            <a:ext cx="9144000" cy="5143500"/>
          </a:xfrm>
          <a:prstGeom prst="rect">
            <a:avLst/>
          </a:prstGeom>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3" cstate="print"/>
          <a:stretch>
            <a:fillRect/>
          </a:stretch>
        </p:blipFill>
        <p:spPr>
          <a:xfrm>
            <a:off x="0" y="2286"/>
            <a:ext cx="9144000" cy="5138928"/>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3" cstate="print"/>
          <a:stretch>
            <a:fillRect/>
          </a:stretch>
        </p:blipFill>
        <p:spPr>
          <a:xfrm>
            <a:off x="0" y="0"/>
            <a:ext cx="9144000" cy="5143500"/>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2100"/>
            </a:lvl1pPr>
          </a:lstStyle>
          <a:p>
            <a:r>
              <a:rPr lang="zh-TW" altLang="en-US"/>
              <a:t>按一下以編輯母片標題樣式</a:t>
            </a:r>
            <a:endParaRPr lang="en-US" dirty="0"/>
          </a:p>
        </p:txBody>
      </p:sp>
      <p:sp>
        <p:nvSpPr>
          <p:cNvPr id="3" name="Content Placeholder 2"/>
          <p:cNvSpPr>
            <a:spLocks noGrp="1"/>
          </p:cNvSpPr>
          <p:nvPr>
            <p:ph idx="1"/>
            <p:custDataLst>
              <p:tags r:id="rId2"/>
            </p:custDataLst>
          </p:nvPr>
        </p:nvSpPr>
        <p:spPr/>
        <p:txBody>
          <a:bodyPr>
            <a:normAutofit/>
          </a:bodyPr>
          <a:lstStyle>
            <a:lvl1pPr>
              <a:defRPr sz="1500"/>
            </a:lvl1pPr>
            <a:lvl2pPr>
              <a:defRPr sz="1350"/>
            </a:lvl2pPr>
            <a:lvl3pPr>
              <a:defRPr sz="1200"/>
            </a:lvl3pPr>
            <a:lvl4pPr>
              <a:defRPr sz="1050"/>
            </a:lvl4pPr>
            <a:lvl5pPr>
              <a:defRPr sz="105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custDataLst>
              <p:tags r:id="rId3"/>
            </p:custDataLst>
          </p:nvPr>
        </p:nvSpPr>
        <p:spPr/>
        <p:txBody>
          <a:bodyPr/>
          <a:lstStyle/>
          <a:p>
            <a:fld id="{2E1BF58F-E6C4-46E0-89D4-17BD408EFA54}" type="datetime1">
              <a:rPr lang="zh-HK" altLang="en-US" smtClean="0"/>
              <a:t>19/11/2021</a:t>
            </a:fld>
            <a:endParaRPr lang="zh-HK" altLang="en-US"/>
          </a:p>
        </p:txBody>
      </p:sp>
      <p:sp>
        <p:nvSpPr>
          <p:cNvPr id="5" name="Footer Placeholder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12"/>
            <p:custDataLst>
              <p:tags r:id="rId5"/>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282304"/>
            <a:ext cx="7886700" cy="2139553"/>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custDataLst>
              <p:tags r:id="rId2"/>
            </p:custDataLst>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custDataLst>
              <p:tags r:id="rId3"/>
            </p:custDataLst>
          </p:nvPr>
        </p:nvSpPr>
        <p:spPr/>
        <p:txBody>
          <a:bodyPr/>
          <a:lstStyle/>
          <a:p>
            <a:fld id="{83586887-1D75-481C-941A-5BFC5BD5C346}" type="datetime1">
              <a:rPr lang="zh-HK" altLang="en-US" smtClean="0"/>
              <a:t>19/11/2021</a:t>
            </a:fld>
            <a:endParaRPr lang="zh-HK" altLang="en-US"/>
          </a:p>
        </p:txBody>
      </p:sp>
      <p:sp>
        <p:nvSpPr>
          <p:cNvPr id="5" name="Footer Placeholder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12"/>
            <p:custDataLst>
              <p:tags r:id="rId5"/>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9841" y="273844"/>
            <a:ext cx="7886700" cy="994172"/>
          </a:xfrm>
        </p:spPr>
        <p:txBody>
          <a:bodyPr/>
          <a:lstStyle/>
          <a:p>
            <a:r>
              <a:rPr lang="zh-TW" altLang="en-US"/>
              <a:t>按一下以編輯母片標題樣式</a:t>
            </a:r>
            <a:endParaRPr lang="en-US" dirty="0"/>
          </a:p>
        </p:txBody>
      </p:sp>
      <p:sp>
        <p:nvSpPr>
          <p:cNvPr id="3" name="Text Placeholder 2"/>
          <p:cNvSpPr>
            <a:spLocks noGrp="1"/>
          </p:cNvSpPr>
          <p:nvPr>
            <p:ph type="body" idx="1"/>
            <p:custDataLst>
              <p:tags r:id="rId2"/>
            </p:custDataLst>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custDataLst>
              <p:tags r:id="rId3"/>
            </p:custDataLst>
          </p:nvPr>
        </p:nvSpPr>
        <p:spPr>
          <a:xfrm>
            <a:off x="629841" y="1878806"/>
            <a:ext cx="3868340"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custDataLst>
              <p:tags r:id="rId4"/>
            </p:custDataLst>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custDataLst>
              <p:tags r:id="rId5"/>
            </p:custDataLst>
          </p:nvPr>
        </p:nvSpPr>
        <p:spPr>
          <a:xfrm>
            <a:off x="4629150" y="1878806"/>
            <a:ext cx="3887391"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custDataLst>
              <p:tags r:id="rId6"/>
            </p:custDataLst>
          </p:nvPr>
        </p:nvSpPr>
        <p:spPr/>
        <p:txBody>
          <a:bodyPr/>
          <a:lstStyle/>
          <a:p>
            <a:fld id="{93BFEE77-1D31-4BBA-9A12-010129082F12}" type="datetime1">
              <a:rPr lang="zh-HK" altLang="en-US" smtClean="0"/>
              <a:t>19/11/2021</a:t>
            </a:fld>
            <a:endParaRPr lang="zh-HK" altLang="en-US"/>
          </a:p>
        </p:txBody>
      </p:sp>
      <p:sp>
        <p:nvSpPr>
          <p:cNvPr id="8" name="Footer Placeholder 7"/>
          <p:cNvSpPr>
            <a:spLocks noGrp="1"/>
          </p:cNvSpPr>
          <p:nvPr>
            <p:ph type="ftr" sz="quarter" idx="11"/>
            <p:custDataLst>
              <p:tags r:id="rId7"/>
            </p:custDataLst>
          </p:nvPr>
        </p:nvSpPr>
        <p:spPr/>
        <p:txBody>
          <a:bodyPr/>
          <a:lstStyle/>
          <a:p>
            <a:r>
              <a:rPr lang="zh-CN" altLang="en-US" smtClean="0"/>
              <a:t>联系人：陈广大，</a:t>
            </a:r>
            <a:r>
              <a:rPr lang="en-US" altLang="zh-CN" smtClean="0"/>
              <a:t>13776608991</a:t>
            </a:r>
            <a:endParaRPr lang="zh-HK" altLang="en-US"/>
          </a:p>
        </p:txBody>
      </p:sp>
      <p:sp>
        <p:nvSpPr>
          <p:cNvPr id="9" name="Slide Number Placeholder 8"/>
          <p:cNvSpPr>
            <a:spLocks noGrp="1"/>
          </p:cNvSpPr>
          <p:nvPr>
            <p:ph type="sldNum" sz="quarter" idx="12"/>
            <p:custDataLst>
              <p:tags r:id="rId8"/>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TW" altLang="en-US"/>
              <a:t>按一下以編輯母片標題樣式</a:t>
            </a:r>
            <a:endParaRPr lang="en-US" dirty="0"/>
          </a:p>
        </p:txBody>
      </p:sp>
      <p:sp>
        <p:nvSpPr>
          <p:cNvPr id="3" name="Content Placeholder 2"/>
          <p:cNvSpPr>
            <a:spLocks noGrp="1"/>
          </p:cNvSpPr>
          <p:nvPr>
            <p:ph sz="half" idx="1"/>
            <p:custDataLst>
              <p:tags r:id="rId2"/>
            </p:custDataLst>
          </p:nvPr>
        </p:nvSpPr>
        <p:spPr>
          <a:xfrm>
            <a:off x="6286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custDataLst>
              <p:tags r:id="rId3"/>
            </p:custDataLst>
          </p:nvPr>
        </p:nvSpPr>
        <p:spPr>
          <a:xfrm>
            <a:off x="46291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custDataLst>
              <p:tags r:id="rId4"/>
            </p:custDataLst>
          </p:nvPr>
        </p:nvSpPr>
        <p:spPr/>
        <p:txBody>
          <a:bodyPr/>
          <a:lstStyle/>
          <a:p>
            <a:fld id="{7B91F8CE-7ADF-4D84-A282-11566459C3A0}" type="datetime1">
              <a:rPr lang="zh-HK" altLang="en-US" smtClean="0"/>
              <a:t>19/11/2021</a:t>
            </a:fld>
            <a:endParaRPr lang="zh-HK" altLang="en-US"/>
          </a:p>
        </p:txBody>
      </p:sp>
      <p:sp>
        <p:nvSpPr>
          <p:cNvPr id="6" name="Footer Placeholder 5"/>
          <p:cNvSpPr>
            <a:spLocks noGrp="1"/>
          </p:cNvSpPr>
          <p:nvPr>
            <p:ph type="ftr" sz="quarter" idx="11"/>
            <p:custDataLst>
              <p:tags r:id="rId5"/>
            </p:custDataLst>
          </p:nvPr>
        </p:nvSpPr>
        <p:spPr/>
        <p:txBody>
          <a:bodyPr/>
          <a:lstStyle/>
          <a:p>
            <a:r>
              <a:rPr lang="zh-CN" altLang="en-US" smtClean="0"/>
              <a:t>联系人：陈广大，</a:t>
            </a:r>
            <a:r>
              <a:rPr lang="en-US" altLang="zh-CN" smtClean="0"/>
              <a:t>13776608991</a:t>
            </a:r>
            <a:endParaRPr lang="zh-HK" altLang="en-US"/>
          </a:p>
        </p:txBody>
      </p:sp>
      <p:sp>
        <p:nvSpPr>
          <p:cNvPr id="7" name="Slide Number Placeholder 6"/>
          <p:cNvSpPr>
            <a:spLocks noGrp="1"/>
          </p:cNvSpPr>
          <p:nvPr>
            <p:ph type="sldNum" sz="quarter" idx="12"/>
            <p:custDataLst>
              <p:tags r:id="rId6"/>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TW" altLang="en-US"/>
              <a:t>按一下以編輯母片標題樣式</a:t>
            </a:r>
            <a:endParaRPr lang="en-US" dirty="0"/>
          </a:p>
        </p:txBody>
      </p:sp>
      <p:sp>
        <p:nvSpPr>
          <p:cNvPr id="3" name="Date Placeholder 2"/>
          <p:cNvSpPr>
            <a:spLocks noGrp="1"/>
          </p:cNvSpPr>
          <p:nvPr>
            <p:ph type="dt" sz="half" idx="10"/>
            <p:custDataLst>
              <p:tags r:id="rId2"/>
            </p:custDataLst>
          </p:nvPr>
        </p:nvSpPr>
        <p:spPr/>
        <p:txBody>
          <a:bodyPr/>
          <a:lstStyle/>
          <a:p>
            <a:fld id="{2A310D09-D6EA-46E4-84E0-A02169BBCD0A}" type="datetime1">
              <a:rPr lang="zh-HK" altLang="en-US" smtClean="0"/>
              <a:t>19/11/2021</a:t>
            </a:fld>
            <a:endParaRPr lang="zh-HK" altLang="en-US"/>
          </a:p>
        </p:txBody>
      </p:sp>
      <p:sp>
        <p:nvSpPr>
          <p:cNvPr id="4" name="Footer Placeholder 3"/>
          <p:cNvSpPr>
            <a:spLocks noGrp="1"/>
          </p:cNvSpPr>
          <p:nvPr>
            <p:ph type="ftr" sz="quarter" idx="11"/>
            <p:custDataLst>
              <p:tags r:id="rId3"/>
            </p:custDataLst>
          </p:nvPr>
        </p:nvSpPr>
        <p:spPr/>
        <p:txBody>
          <a:bodyPr/>
          <a:lstStyle/>
          <a:p>
            <a:r>
              <a:rPr lang="zh-CN" altLang="en-US" smtClean="0"/>
              <a:t>联系人：陈广大，</a:t>
            </a:r>
            <a:r>
              <a:rPr lang="en-US" altLang="zh-CN" smtClean="0"/>
              <a:t>13776608991</a:t>
            </a:r>
            <a:endParaRPr lang="zh-HK" altLang="en-US"/>
          </a:p>
        </p:txBody>
      </p:sp>
      <p:sp>
        <p:nvSpPr>
          <p:cNvPr id="5" name="Slide Number Placeholder 4"/>
          <p:cNvSpPr>
            <a:spLocks noGrp="1"/>
          </p:cNvSpPr>
          <p:nvPr>
            <p:ph type="sldNum" sz="quarter" idx="12"/>
            <p:custDataLst>
              <p:tags r:id="rId4"/>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5F9AB45-CAC2-478A-817E-65EE079030E6}" type="datetime1">
              <a:rPr lang="zh-HK" altLang="en-US" smtClean="0"/>
              <a:t>19/11/2021</a:t>
            </a:fld>
            <a:endParaRPr lang="zh-HK" altLang="en-US"/>
          </a:p>
        </p:txBody>
      </p:sp>
      <p:sp>
        <p:nvSpPr>
          <p:cNvPr id="3" name="Footer Placeholder 2"/>
          <p:cNvSpPr>
            <a:spLocks noGrp="1"/>
          </p:cNvSpPr>
          <p:nvPr>
            <p:ph type="ftr" sz="quarter" idx="11"/>
            <p:custDataLst>
              <p:tags r:id="rId2"/>
            </p:custDataLst>
          </p:nvPr>
        </p:nvSpPr>
        <p:spPr/>
        <p:txBody>
          <a:bodyPr/>
          <a:lstStyle/>
          <a:p>
            <a:r>
              <a:rPr lang="zh-CN" altLang="en-US" smtClean="0"/>
              <a:t>联系人：陈广大，</a:t>
            </a:r>
            <a:r>
              <a:rPr lang="en-US" altLang="zh-CN" smtClean="0"/>
              <a:t>13776608991</a:t>
            </a:r>
            <a:endParaRPr lang="zh-HK" altLang="en-US"/>
          </a:p>
        </p:txBody>
      </p:sp>
      <p:sp>
        <p:nvSpPr>
          <p:cNvPr id="4" name="Slide Number Placeholder 3"/>
          <p:cNvSpPr>
            <a:spLocks noGrp="1"/>
          </p:cNvSpPr>
          <p:nvPr>
            <p:ph type="sldNum" sz="quarter" idx="12"/>
            <p:custDataLst>
              <p:tags r:id="rId3"/>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9841" y="342900"/>
            <a:ext cx="2949178" cy="120015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custDataLst>
              <p:tags r:id="rId2"/>
            </p:custDataLst>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custDataLst>
              <p:tags r:id="rId3"/>
            </p:custDataLst>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custDataLst>
              <p:tags r:id="rId4"/>
            </p:custDataLst>
          </p:nvPr>
        </p:nvSpPr>
        <p:spPr/>
        <p:txBody>
          <a:bodyPr/>
          <a:lstStyle/>
          <a:p>
            <a:fld id="{6837AF78-44F2-4CCE-B184-2C8A0E604A1C}" type="datetime1">
              <a:rPr lang="zh-HK" altLang="en-US" smtClean="0"/>
              <a:t>19/11/2021</a:t>
            </a:fld>
            <a:endParaRPr lang="zh-HK" altLang="en-US"/>
          </a:p>
        </p:txBody>
      </p:sp>
      <p:sp>
        <p:nvSpPr>
          <p:cNvPr id="6" name="Footer Placeholder 5"/>
          <p:cNvSpPr>
            <a:spLocks noGrp="1"/>
          </p:cNvSpPr>
          <p:nvPr>
            <p:ph type="ftr" sz="quarter" idx="11"/>
            <p:custDataLst>
              <p:tags r:id="rId5"/>
            </p:custDataLst>
          </p:nvPr>
        </p:nvSpPr>
        <p:spPr/>
        <p:txBody>
          <a:bodyPr/>
          <a:lstStyle/>
          <a:p>
            <a:r>
              <a:rPr lang="zh-CN" altLang="en-US" smtClean="0"/>
              <a:t>联系人：陈广大，</a:t>
            </a:r>
            <a:r>
              <a:rPr lang="en-US" altLang="zh-CN" smtClean="0"/>
              <a:t>13776608991</a:t>
            </a:r>
            <a:endParaRPr lang="zh-HK" altLang="en-US"/>
          </a:p>
        </p:txBody>
      </p:sp>
      <p:sp>
        <p:nvSpPr>
          <p:cNvPr id="7" name="Slide Number Placeholder 6"/>
          <p:cNvSpPr>
            <a:spLocks noGrp="1"/>
          </p:cNvSpPr>
          <p:nvPr>
            <p:ph type="sldNum" sz="quarter" idx="12"/>
            <p:custDataLst>
              <p:tags r:id="rId6"/>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9841" y="342900"/>
            <a:ext cx="2949178" cy="120015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custDataLst>
              <p:tags r:id="rId2"/>
            </p:custDataLst>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custDataLst>
              <p:tags r:id="rId3"/>
            </p:custDataLst>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custDataLst>
              <p:tags r:id="rId4"/>
            </p:custDataLst>
          </p:nvPr>
        </p:nvSpPr>
        <p:spPr/>
        <p:txBody>
          <a:bodyPr/>
          <a:lstStyle/>
          <a:p>
            <a:fld id="{875A7512-73D7-4F75-97B9-FDDD899362A5}" type="datetime1">
              <a:rPr lang="zh-HK" altLang="en-US" smtClean="0"/>
              <a:t>19/11/2021</a:t>
            </a:fld>
            <a:endParaRPr lang="zh-HK" altLang="en-US"/>
          </a:p>
        </p:txBody>
      </p:sp>
      <p:sp>
        <p:nvSpPr>
          <p:cNvPr id="6" name="Footer Placeholder 5"/>
          <p:cNvSpPr>
            <a:spLocks noGrp="1"/>
          </p:cNvSpPr>
          <p:nvPr>
            <p:ph type="ftr" sz="quarter" idx="11"/>
            <p:custDataLst>
              <p:tags r:id="rId5"/>
            </p:custDataLst>
          </p:nvPr>
        </p:nvSpPr>
        <p:spPr/>
        <p:txBody>
          <a:bodyPr/>
          <a:lstStyle/>
          <a:p>
            <a:r>
              <a:rPr lang="zh-CN" altLang="en-US" smtClean="0"/>
              <a:t>联系人：陈广大，</a:t>
            </a:r>
            <a:r>
              <a:rPr lang="en-US" altLang="zh-CN" smtClean="0"/>
              <a:t>13776608991</a:t>
            </a:r>
            <a:endParaRPr lang="zh-HK" altLang="en-US"/>
          </a:p>
        </p:txBody>
      </p:sp>
      <p:sp>
        <p:nvSpPr>
          <p:cNvPr id="7" name="Slide Number Placeholder 6"/>
          <p:cNvSpPr>
            <a:spLocks noGrp="1"/>
          </p:cNvSpPr>
          <p:nvPr>
            <p:ph type="sldNum" sz="quarter" idx="12"/>
            <p:custDataLst>
              <p:tags r:id="rId6"/>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custDataLst>
              <p:tags r:id="rId3"/>
            </p:custDataLst>
          </p:nvPr>
        </p:nvSpPr>
        <p:spPr/>
        <p:txBody>
          <a:bodyPr/>
          <a:lstStyle/>
          <a:p>
            <a:fld id="{1A0A109C-A795-4FEF-86DD-BC60731219C6}" type="datetime1">
              <a:rPr lang="zh-HK" altLang="en-US" smtClean="0"/>
              <a:t>19/11/2021</a:t>
            </a:fld>
            <a:endParaRPr lang="zh-HK" altLang="en-US"/>
          </a:p>
        </p:txBody>
      </p:sp>
      <p:sp>
        <p:nvSpPr>
          <p:cNvPr id="5" name="Footer Placeholder 4"/>
          <p:cNvSpPr>
            <a:spLocks noGrp="1"/>
          </p:cNvSpPr>
          <p:nvPr>
            <p:ph type="ftr" sz="quarter" idx="11"/>
            <p:custDataLst>
              <p:tags r:id="rId4"/>
            </p:custDataLst>
          </p:nvPr>
        </p:nvSpPr>
        <p:spPr/>
        <p:txBody>
          <a:body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12"/>
            <p:custDataLst>
              <p:tags r:id="rId5"/>
            </p:custDataLst>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9275394-EC9E-40C6-AADF-87A22B9FEA29}" type="datetime1">
              <a:rPr lang="zh-HK" altLang="en-US" smtClean="0"/>
              <a:t>19/11/2021</a:t>
            </a:fld>
            <a:endParaRPr lang="zh-HK" altLang="en-US"/>
          </a:p>
        </p:txBody>
      </p:sp>
      <p:sp>
        <p:nvSpPr>
          <p:cNvPr id="5" name="Footer Placeholder 4"/>
          <p:cNvSpPr>
            <a:spLocks noGrp="1"/>
          </p:cNvSpPr>
          <p:nvPr>
            <p:ph type="ftr" sz="quarter" idx="11"/>
          </p:nvPr>
        </p:nvSpPr>
        <p:spPr/>
        <p:txBody>
          <a:body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12"/>
          </p:nvPr>
        </p:nvSpPr>
        <p:spPr/>
        <p:txBody>
          <a:bodyPr/>
          <a:lstStyle/>
          <a:p>
            <a:fld id="{16DE1B59-7666-49C2-B1A3-1036775EF274}" type="slidenum">
              <a:rPr lang="zh-HK" altLang="en-US" smtClean="0"/>
              <a:pPr/>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zh-CN" altLang="en-US" smtClean="0"/>
              <a:t>联系人：陈广大，</a:t>
            </a:r>
            <a:r>
              <a:rPr lang="en-US" altLang="zh-CN" smtClean="0"/>
              <a:t>13776608991</a:t>
            </a:r>
            <a:endParaRPr lang="en-US"/>
          </a:p>
        </p:txBody>
      </p:sp>
      <p:sp>
        <p:nvSpPr>
          <p:cNvPr id="5" name="灯片编号占位符 4"/>
          <p:cNvSpPr>
            <a:spLocks noGrp="1"/>
          </p:cNvSpPr>
          <p:nvPr>
            <p:ph type="sldNum" sz="quarter" idx="11"/>
          </p:nvPr>
        </p:nvSpPr>
        <p:spPr/>
        <p:txBody>
          <a:bodyPr/>
          <a:lstStyle>
            <a:lvl1pPr>
              <a:defRPr/>
            </a:lvl1pPr>
          </a:lstStyle>
          <a:p>
            <a:fld id="{A3D0A132-4528-410A-98C0-ACEED49766DA}" type="slidenum">
              <a:rPr lang="en-US"/>
              <a:pPr/>
              <a:t>‹#›</a:t>
            </a:fld>
            <a:endParaRPr lang="en-US"/>
          </a:p>
        </p:txBody>
      </p:sp>
      <p:sp>
        <p:nvSpPr>
          <p:cNvPr id="6" name="日期占位符 5"/>
          <p:cNvSpPr>
            <a:spLocks noGrp="1"/>
          </p:cNvSpPr>
          <p:nvPr>
            <p:ph type="dt" sz="half" idx="12"/>
          </p:nvPr>
        </p:nvSpPr>
        <p:spPr/>
        <p:txBody>
          <a:bodyPr/>
          <a:lstStyle>
            <a:lvl1pPr>
              <a:defRPr/>
            </a:lvl1pPr>
          </a:lstStyle>
          <a:p>
            <a:fld id="{86D368FA-6CBA-40FA-A0B9-F8B2E27488F8}" type="datetime1">
              <a:rPr lang="zh-HK" altLang="en-US" smtClean="0"/>
              <a:t>19/11/2021</a:t>
            </a:fld>
            <a:endParaRPr lang="zh-CN" altLang="zh-CN"/>
          </a:p>
        </p:txBody>
      </p:sp>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tags" Target="../tags/tag66.xml"/><Relationship Id="rId2" Type="http://schemas.openxmlformats.org/officeDocument/2006/relationships/slideLayout" Target="../slideLayouts/slideLayout38.xml"/><Relationship Id="rId16" Type="http://schemas.openxmlformats.org/officeDocument/2006/relationships/tags" Target="../tags/tag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6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123.xml"/><Relationship Id="rId18" Type="http://schemas.openxmlformats.org/officeDocument/2006/relationships/tags" Target="../tags/tag12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tags" Target="../tags/tag127.xml"/><Relationship Id="rId2" Type="http://schemas.openxmlformats.org/officeDocument/2006/relationships/slideLayout" Target="../slideLayouts/slideLayout49.xml"/><Relationship Id="rId16" Type="http://schemas.openxmlformats.org/officeDocument/2006/relationships/tags" Target="../tags/tag12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12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ags" Target="../tags/tag184.xml"/><Relationship Id="rId18" Type="http://schemas.openxmlformats.org/officeDocument/2006/relationships/tags" Target="../tags/tag189.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17" Type="http://schemas.openxmlformats.org/officeDocument/2006/relationships/tags" Target="../tags/tag188.xml"/><Relationship Id="rId2" Type="http://schemas.openxmlformats.org/officeDocument/2006/relationships/slideLayout" Target="../slideLayouts/slideLayout60.xml"/><Relationship Id="rId16" Type="http://schemas.openxmlformats.org/officeDocument/2006/relationships/tags" Target="../tags/tag1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ags" Target="../tags/tag18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1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ags" Target="../tags/tag247.xml"/><Relationship Id="rId3" Type="http://schemas.openxmlformats.org/officeDocument/2006/relationships/slideLayout" Target="../slideLayouts/slideLayout72.xml"/><Relationship Id="rId21" Type="http://schemas.openxmlformats.org/officeDocument/2006/relationships/tags" Target="../tags/tag25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ags" Target="../tags/tag246.xml"/><Relationship Id="rId2" Type="http://schemas.openxmlformats.org/officeDocument/2006/relationships/slideLayout" Target="../slideLayouts/slideLayout71.xml"/><Relationship Id="rId16" Type="http://schemas.openxmlformats.org/officeDocument/2006/relationships/tags" Target="../tags/tag245.xml"/><Relationship Id="rId20" Type="http://schemas.openxmlformats.org/officeDocument/2006/relationships/tags" Target="../tags/tag24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19" Type="http://schemas.openxmlformats.org/officeDocument/2006/relationships/tags" Target="../tags/tag24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E9E789-A42E-45DB-9E33-A7E0E212CD31}" type="datetime1">
              <a:rPr lang="zh-HK" altLang="en-US" smtClean="0"/>
              <a:t>19/11/2021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联系人：陈广大，</a:t>
            </a:r>
            <a:r>
              <a:rPr lang="en-US" altLang="zh-CN" smtClean="0"/>
              <a:t>13776608991</a:t>
            </a: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b="31548"/>
          <a:stretch>
            <a:fillRect/>
          </a:stretch>
        </p:blipFill>
        <p:spPr>
          <a:xfrm>
            <a:off x="0" y="2952750"/>
            <a:ext cx="9144000" cy="2190750"/>
          </a:xfrm>
          <a:prstGeom prst="rect">
            <a:avLst/>
          </a:prstGeom>
          <a:effectLst/>
        </p:spPr>
      </p:pic>
      <p:sp>
        <p:nvSpPr>
          <p:cNvPr id="10" name="矩形 9"/>
          <p:cNvSpPr/>
          <p:nvPr userDrawn="1"/>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80FA2B39-61AE-40BD-9435-8976BF32D05B}" type="datetime1">
              <a:rPr lang="zh-HK" altLang="en-US" smtClean="0"/>
              <a:t>19/11/2021</a:t>
            </a:fld>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r>
              <a:rPr lang="zh-CN" altLang="en-US" smtClean="0"/>
              <a:t>联系人：陈广大，</a:t>
            </a:r>
            <a:r>
              <a:rPr lang="en-US" altLang="zh-CN" smtClean="0"/>
              <a:t>13776608991</a:t>
            </a:r>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A9FB739-9A3F-4B1D-B715-9FD2D1DD5DE0}" type="datetime1">
              <a:rPr lang="zh-HK" altLang="en-US" smtClean="0"/>
              <a:t>19/11/2021</a:t>
            </a:fld>
            <a:endParaRPr lang="zh-HK"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6DE1B59-7666-49C2-B1A3-1036775EF274}" type="slidenum">
              <a:rPr lang="zh-HK" altLang="en-US" smtClean="0"/>
              <a:pPr/>
              <a:t>‹#›</a:t>
            </a:fld>
            <a:endParaRPr lang="zh-HK"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dt="0"/>
  <p:txStyles>
    <p:titleStyle>
      <a:lvl1pPr algn="l" defTabSz="685800" rtl="0" eaLnBrk="1" latinLnBrk="0" hangingPunct="1">
        <a:lnSpc>
          <a:spcPct val="90000"/>
        </a:lnSpc>
        <a:spcBef>
          <a:spcPct val="0"/>
        </a:spcBef>
        <a:buNone/>
        <a:defRPr sz="3300" kern="1200">
          <a:solidFill>
            <a:schemeClr val="tx1"/>
          </a:solidFill>
          <a:latin typeface="微软雅黑" panose="020B0503020204020204" pitchFamily="34" charset="-122"/>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845B8ECD-67D4-4E40-AD30-744AA5747372}" type="datetime1">
              <a:rPr lang="zh-HK" altLang="en-US" smtClean="0"/>
              <a:t>19/11/2021</a:t>
            </a:fld>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r>
              <a:rPr lang="zh-CN" altLang="en-US" smtClean="0"/>
              <a:t>联系人：陈广大，</a:t>
            </a:r>
            <a:r>
              <a:rPr lang="en-US" altLang="zh-CN" smtClean="0"/>
              <a:t>13776608991</a:t>
            </a:r>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2D356B4D-F8D5-4AFD-A2E4-4D1C374BF513}" type="datetime1">
              <a:rPr lang="zh-HK" altLang="en-US" smtClean="0"/>
              <a:t>19/11/2021</a:t>
            </a:fld>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r>
              <a:rPr lang="zh-CN" altLang="en-US" smtClean="0"/>
              <a:t>联系人：陈广大，</a:t>
            </a:r>
            <a:r>
              <a:rPr lang="en-US" altLang="zh-CN" smtClean="0"/>
              <a:t>13776608991</a:t>
            </a:r>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58BF7838-566A-4271-9747-720153D9FD4C}" type="datetime1">
              <a:rPr lang="zh-HK" altLang="en-US" smtClean="0"/>
              <a:t>19/11/2021</a:t>
            </a:fld>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r>
              <a:rPr lang="zh-CN" altLang="en-US" smtClean="0"/>
              <a:t>联系人：陈广大，</a:t>
            </a:r>
            <a:r>
              <a:rPr lang="en-US" altLang="zh-CN" smtClean="0"/>
              <a:t>13776608991</a:t>
            </a:r>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dt="0"/>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6"/>
            </p:custDataLst>
          </p:nvPr>
        </p:nvPicPr>
        <p:blipFill>
          <a:blip r:embed="rId22" cstate="print"/>
          <a:stretch>
            <a:fillRect/>
          </a:stretch>
        </p:blipFill>
        <p:spPr>
          <a:xfrm>
            <a:off x="0" y="0"/>
            <a:ext cx="9144000" cy="5143500"/>
          </a:xfrm>
          <a:prstGeom prst="rect">
            <a:avLst/>
          </a:prstGeom>
        </p:spPr>
      </p:pic>
      <p:sp>
        <p:nvSpPr>
          <p:cNvPr id="2" name="Title Placeholder 1"/>
          <p:cNvSpPr>
            <a:spLocks noGrp="1"/>
          </p:cNvSpPr>
          <p:nvPr>
            <p:ph type="title"/>
            <p:custDataLst>
              <p:tags r:id="rId17"/>
            </p:custDataLst>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custDataLst>
              <p:tags r:id="rId18"/>
            </p:custDataLst>
          </p:nvPr>
        </p:nvSpPr>
        <p:spPr>
          <a:xfrm>
            <a:off x="628650" y="1369219"/>
            <a:ext cx="7886700" cy="326350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custDataLst>
              <p:tags r:id="rId19"/>
            </p:custDataLst>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57672E8-6B7A-4C8F-A990-78C13EAA5216}" type="datetime1">
              <a:rPr lang="zh-HK" altLang="en-US" smtClean="0"/>
              <a:t>19/11/2021</a:t>
            </a:fld>
            <a:endParaRPr lang="zh-HK" altLang="en-US"/>
          </a:p>
        </p:txBody>
      </p:sp>
      <p:sp>
        <p:nvSpPr>
          <p:cNvPr id="5" name="Footer Placeholder 4"/>
          <p:cNvSpPr>
            <a:spLocks noGrp="1"/>
          </p:cNvSpPr>
          <p:nvPr>
            <p:ph type="ftr" sz="quarter" idx="3"/>
            <p:custDataLst>
              <p:tags r:id="rId20"/>
            </p:custDataLst>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CN" altLang="en-US" smtClean="0"/>
              <a:t>联系人：陈广大，</a:t>
            </a:r>
            <a:r>
              <a:rPr lang="en-US" altLang="zh-CN" smtClean="0"/>
              <a:t>13776608991</a:t>
            </a:r>
            <a:endParaRPr lang="zh-HK" altLang="en-US"/>
          </a:p>
        </p:txBody>
      </p:sp>
      <p:sp>
        <p:nvSpPr>
          <p:cNvPr id="6" name="Slide Number Placeholder 5"/>
          <p:cNvSpPr>
            <a:spLocks noGrp="1"/>
          </p:cNvSpPr>
          <p:nvPr>
            <p:ph type="sldNum" sz="quarter" idx="4"/>
            <p:custDataLst>
              <p:tags r:id="rId21"/>
            </p:custDataLst>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6DE1B59-7666-49C2-B1A3-1036775EF274}" type="slidenum">
              <a:rPr lang="zh-HK" altLang="en-US" smtClean="0"/>
              <a:pPr/>
              <a:t>‹#›</a:t>
            </a:fld>
            <a:endParaRPr lang="zh-HK"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dt="0"/>
  <p:txStyles>
    <p:titleStyle>
      <a:lvl1pPr algn="l" defTabSz="685800" rtl="0" eaLnBrk="1" latinLnBrk="0" hangingPunct="1">
        <a:lnSpc>
          <a:spcPct val="90000"/>
        </a:lnSpc>
        <a:spcBef>
          <a:spcPct val="0"/>
        </a:spcBef>
        <a:buNone/>
        <a:defRPr sz="3300" kern="1200">
          <a:solidFill>
            <a:schemeClr val="tx1"/>
          </a:solidFill>
          <a:latin typeface="微软雅黑" panose="020B0503020204020204" pitchFamily="34" charset="-122"/>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30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tags" Target="../tags/tag30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30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30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30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308.xml"/></Relationships>
</file>

<file path=ppt/slides/_rels/slide9.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slideLayout" Target="../slideLayouts/slideLayout79.xml"/><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tags" Target="../tags/tag325.xml"/><Relationship Id="rId2" Type="http://schemas.openxmlformats.org/officeDocument/2006/relationships/tags" Target="../tags/tag310.xml"/><Relationship Id="rId16" Type="http://schemas.openxmlformats.org/officeDocument/2006/relationships/tags" Target="../tags/tag324.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5" Type="http://schemas.openxmlformats.org/officeDocument/2006/relationships/tags" Target="../tags/tag313.xml"/><Relationship Id="rId15" Type="http://schemas.openxmlformats.org/officeDocument/2006/relationships/tags" Target="../tags/tag323.xml"/><Relationship Id="rId10" Type="http://schemas.openxmlformats.org/officeDocument/2006/relationships/tags" Target="../tags/tag318.xml"/><Relationship Id="rId19" Type="http://schemas.openxmlformats.org/officeDocument/2006/relationships/notesSlide" Target="../notesSlides/notesSlide8.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5"/>
          <p:cNvSpPr txBox="1"/>
          <p:nvPr/>
        </p:nvSpPr>
        <p:spPr>
          <a:xfrm>
            <a:off x="539750" y="1059815"/>
            <a:ext cx="7980680" cy="553085"/>
          </a:xfrm>
          <a:prstGeom prst="rect">
            <a:avLst/>
          </a:prstGeom>
          <a:noFill/>
          <a:ln>
            <a:noFill/>
          </a:ln>
        </p:spPr>
        <p:txBody>
          <a:bodyPr wrap="square" rtlCol="0">
            <a:spAutoFit/>
          </a:bodyPr>
          <a:lstStyle/>
          <a:p>
            <a:pPr algn="ctr"/>
            <a:r>
              <a:rPr lang="zh-CN" altLang="en-US" sz="30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建设工程保证保险介绍</a:t>
            </a:r>
          </a:p>
        </p:txBody>
      </p:sp>
      <p:sp>
        <p:nvSpPr>
          <p:cNvPr id="3" name="文字方塊 5"/>
          <p:cNvSpPr txBox="1"/>
          <p:nvPr/>
        </p:nvSpPr>
        <p:spPr>
          <a:xfrm>
            <a:off x="3204210" y="1851660"/>
            <a:ext cx="7980680" cy="2030095"/>
          </a:xfrm>
          <a:prstGeom prst="rect">
            <a:avLst/>
          </a:prstGeom>
          <a:noFill/>
          <a:ln>
            <a:noFill/>
          </a:ln>
        </p:spPr>
        <p:txBody>
          <a:bodyPr wrap="square" rtlCol="0">
            <a:spAutoFit/>
          </a:bodyPr>
          <a:lstStyle/>
          <a:p>
            <a:pPr algn="l" fontAlgn="auto">
              <a:lnSpc>
                <a:spcPct val="150000"/>
              </a:lnSpc>
            </a:pPr>
            <a:r>
              <a:rPr lang="en-US" altLang="zh-CN" sz="1400" dirty="0">
                <a:solidFill>
                  <a:schemeClr val="tx1"/>
                </a:solidFill>
                <a:effectLst/>
                <a:latin typeface="微软雅黑" panose="020B0503020204020204" pitchFamily="34" charset="-122"/>
                <a:ea typeface="微软雅黑" panose="020B0503020204020204" pitchFamily="34" charset="-122"/>
                <a:sym typeface="+mn-ea"/>
              </a:rPr>
              <a:t>1</a:t>
            </a:r>
            <a:r>
              <a:rPr lang="zh-CN" altLang="en-US" sz="1400" dirty="0">
                <a:solidFill>
                  <a:schemeClr val="tx1"/>
                </a:solidFill>
                <a:effectLst/>
                <a:latin typeface="微软雅黑" panose="020B0503020204020204" pitchFamily="34" charset="-122"/>
                <a:ea typeface="微软雅黑" panose="020B0503020204020204" pitchFamily="34" charset="-122"/>
                <a:sym typeface="+mn-ea"/>
              </a:rPr>
              <a:t>、投标保证保险</a:t>
            </a:r>
          </a:p>
          <a:p>
            <a:pPr algn="l" fontAlgn="auto">
              <a:lnSpc>
                <a:spcPct val="150000"/>
              </a:lnSpc>
              <a:buClrTx/>
              <a:buSzTx/>
              <a:buFontTx/>
            </a:pPr>
            <a:r>
              <a:rPr lang="en-US" altLang="zh-CN" sz="1400" dirty="0">
                <a:solidFill>
                  <a:schemeClr val="tx1"/>
                </a:solidFill>
                <a:effectLst/>
                <a:latin typeface="微软雅黑" panose="020B0503020204020204" pitchFamily="34" charset="-122"/>
                <a:ea typeface="微软雅黑" panose="020B0503020204020204" pitchFamily="34" charset="-122"/>
                <a:sym typeface="+mn-ea"/>
              </a:rPr>
              <a:t>2、</a:t>
            </a:r>
            <a:r>
              <a:rPr lang="en-US" altLang="zh-CN" sz="1400" dirty="0">
                <a:effectLst/>
                <a:latin typeface="微软雅黑" panose="020B0503020204020204" pitchFamily="34" charset="-122"/>
                <a:ea typeface="微软雅黑" panose="020B0503020204020204" pitchFamily="34" charset="-122"/>
                <a:sym typeface="+mn-ea"/>
              </a:rPr>
              <a:t>履约保证保险</a:t>
            </a:r>
          </a:p>
          <a:p>
            <a:pPr algn="l" fontAlgn="auto">
              <a:lnSpc>
                <a:spcPct val="150000"/>
              </a:lnSpc>
              <a:buClrTx/>
              <a:buSzTx/>
              <a:buFontTx/>
            </a:pPr>
            <a:r>
              <a:rPr lang="en-US" altLang="zh-CN" sz="1400" dirty="0">
                <a:solidFill>
                  <a:schemeClr val="tx1"/>
                </a:solidFill>
                <a:effectLst/>
                <a:latin typeface="微软雅黑" panose="020B0503020204020204" pitchFamily="34" charset="-122"/>
                <a:ea typeface="微软雅黑" panose="020B0503020204020204" pitchFamily="34" charset="-122"/>
                <a:sym typeface="+mn-ea"/>
              </a:rPr>
              <a:t>3、</a:t>
            </a:r>
            <a:r>
              <a:rPr lang="en-US" altLang="zh-CN" sz="1400" dirty="0">
                <a:effectLst/>
                <a:latin typeface="微软雅黑" panose="020B0503020204020204" pitchFamily="34" charset="-122"/>
                <a:ea typeface="微软雅黑" panose="020B0503020204020204" pitchFamily="34" charset="-122"/>
                <a:sym typeface="+mn-ea"/>
              </a:rPr>
              <a:t>预付款保证保险</a:t>
            </a:r>
            <a:endParaRPr lang="en-US" altLang="zh-CN" sz="1400" dirty="0">
              <a:solidFill>
                <a:schemeClr val="tx1"/>
              </a:solidFill>
              <a:effectLst/>
              <a:latin typeface="微软雅黑" panose="020B0503020204020204" pitchFamily="34" charset="-122"/>
              <a:ea typeface="微软雅黑" panose="020B0503020204020204" pitchFamily="34" charset="-122"/>
              <a:sym typeface="+mn-ea"/>
            </a:endParaRPr>
          </a:p>
          <a:p>
            <a:pPr algn="l" fontAlgn="auto">
              <a:lnSpc>
                <a:spcPct val="150000"/>
              </a:lnSpc>
              <a:buClrTx/>
              <a:buSzTx/>
              <a:buFontTx/>
            </a:pPr>
            <a:r>
              <a:rPr lang="en-US" altLang="zh-CN" sz="1400" dirty="0">
                <a:solidFill>
                  <a:schemeClr val="tx1"/>
                </a:solidFill>
                <a:effectLst/>
                <a:latin typeface="微软雅黑" panose="020B0503020204020204" pitchFamily="34" charset="-122"/>
                <a:ea typeface="微软雅黑" panose="020B0503020204020204" pitchFamily="34" charset="-122"/>
                <a:sym typeface="+mn-ea"/>
              </a:rPr>
              <a:t>4、</a:t>
            </a:r>
            <a:r>
              <a:rPr lang="en-US" altLang="zh-CN" sz="1400" dirty="0">
                <a:effectLst/>
                <a:latin typeface="微软雅黑" panose="020B0503020204020204" pitchFamily="34" charset="-122"/>
                <a:ea typeface="微软雅黑" panose="020B0503020204020204" pitchFamily="34" charset="-122"/>
                <a:sym typeface="+mn-ea"/>
              </a:rPr>
              <a:t>农民工工资支付保证保险</a:t>
            </a:r>
            <a:endParaRPr lang="en-US" altLang="zh-CN" sz="1400" dirty="0">
              <a:solidFill>
                <a:schemeClr val="tx1"/>
              </a:solidFill>
              <a:effectLst/>
              <a:latin typeface="微软雅黑" panose="020B0503020204020204" pitchFamily="34" charset="-122"/>
              <a:ea typeface="微软雅黑" panose="020B0503020204020204" pitchFamily="34" charset="-122"/>
              <a:sym typeface="+mn-ea"/>
            </a:endParaRPr>
          </a:p>
          <a:p>
            <a:pPr algn="l" fontAlgn="auto">
              <a:lnSpc>
                <a:spcPct val="150000"/>
              </a:lnSpc>
              <a:buClrTx/>
              <a:buSzTx/>
              <a:buFontTx/>
            </a:pPr>
            <a:r>
              <a:rPr lang="en-US" altLang="zh-CN" sz="1400" dirty="0">
                <a:solidFill>
                  <a:schemeClr val="tx1"/>
                </a:solidFill>
                <a:effectLst/>
                <a:latin typeface="微软雅黑" panose="020B0503020204020204" pitchFamily="34" charset="-122"/>
                <a:ea typeface="微软雅黑" panose="020B0503020204020204" pitchFamily="34" charset="-122"/>
                <a:sym typeface="+mn-ea"/>
              </a:rPr>
              <a:t>5、</a:t>
            </a:r>
            <a:r>
              <a:rPr lang="en-US" altLang="zh-CN" sz="1400" dirty="0">
                <a:effectLst/>
                <a:latin typeface="微软雅黑" panose="020B0503020204020204" pitchFamily="34" charset="-122"/>
                <a:ea typeface="微软雅黑" panose="020B0503020204020204" pitchFamily="34" charset="-122"/>
                <a:sym typeface="+mn-ea"/>
              </a:rPr>
              <a:t>业主合同款支付保证保险</a:t>
            </a:r>
            <a:endParaRPr lang="en-US" altLang="zh-CN" sz="1400" dirty="0">
              <a:solidFill>
                <a:schemeClr val="tx1"/>
              </a:solidFill>
              <a:effectLst/>
              <a:latin typeface="微软雅黑" panose="020B0503020204020204" pitchFamily="34" charset="-122"/>
              <a:ea typeface="微软雅黑" panose="020B0503020204020204" pitchFamily="34" charset="-122"/>
            </a:endParaRPr>
          </a:p>
          <a:p>
            <a:pPr algn="l" fontAlgn="auto">
              <a:lnSpc>
                <a:spcPct val="150000"/>
              </a:lnSpc>
              <a:buClrTx/>
              <a:buSzTx/>
              <a:buFontTx/>
            </a:pPr>
            <a:r>
              <a:rPr lang="en-US" altLang="zh-CN" sz="1400" dirty="0">
                <a:solidFill>
                  <a:schemeClr val="tx1"/>
                </a:solidFill>
                <a:effectLst/>
                <a:latin typeface="微软雅黑" panose="020B0503020204020204" pitchFamily="34" charset="-122"/>
                <a:ea typeface="微软雅黑" panose="020B0503020204020204" pitchFamily="34" charset="-122"/>
                <a:sym typeface="+mn-ea"/>
              </a:rPr>
              <a:t>6、</a:t>
            </a:r>
            <a:r>
              <a:rPr lang="en-US" altLang="zh-CN" sz="1400" dirty="0">
                <a:effectLst/>
                <a:latin typeface="微软雅黑" panose="020B0503020204020204" pitchFamily="34" charset="-122"/>
                <a:ea typeface="微软雅黑" panose="020B0503020204020204" pitchFamily="34" charset="-122"/>
                <a:sym typeface="+mn-ea"/>
              </a:rPr>
              <a:t>质量保证保险</a:t>
            </a:r>
            <a:endParaRPr lang="en-US" altLang="zh-CN" sz="1400" dirty="0">
              <a:solidFill>
                <a:schemeClr val="tx1"/>
              </a:solidFill>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7169" t="714" r="6228" b="2772"/>
          <a:stretch>
            <a:fillRect/>
          </a:stretch>
        </p:blipFill>
        <p:spPr>
          <a:xfrm>
            <a:off x="-10795" y="0"/>
            <a:ext cx="4855845" cy="4689475"/>
          </a:xfrm>
          <a:prstGeom prst="rect">
            <a:avLst/>
          </a:prstGeom>
        </p:spPr>
      </p:pic>
      <p:sp>
        <p:nvSpPr>
          <p:cNvPr id="2" name="矩形 1"/>
          <p:cNvSpPr/>
          <p:nvPr/>
        </p:nvSpPr>
        <p:spPr>
          <a:xfrm>
            <a:off x="5053413" y="3097646"/>
            <a:ext cx="4727918" cy="534035"/>
          </a:xfrm>
          <a:prstGeom prst="rect">
            <a:avLst/>
          </a:prstGeom>
        </p:spPr>
        <p:txBody>
          <a:bodyPr wrap="square">
            <a:spAutoFit/>
          </a:bodyPr>
          <a:lstStyle/>
          <a:p>
            <a:pPr indent="0">
              <a:lnSpc>
                <a:spcPct val="120000"/>
              </a:lnSpc>
              <a:buFont typeface="Arial" panose="020B0604020202020204" pitchFamily="34" charset="0"/>
              <a:buNone/>
            </a:pPr>
            <a:r>
              <a:rPr lang="zh-CN" altLang="en-US" sz="1600" dirty="0">
                <a:solidFill>
                  <a:schemeClr val="tx1"/>
                </a:solidFill>
                <a:latin typeface="微软雅黑" panose="020B0503020204020204" pitchFamily="34" charset="-122"/>
                <a:ea typeface="微软雅黑" panose="020B0503020204020204" pitchFamily="34" charset="-122"/>
              </a:rPr>
              <a:t>免缴现金保证金，实现减负</a:t>
            </a:r>
            <a:r>
              <a:rPr lang="en-US" altLang="zh-CN" sz="2400" b="1" dirty="0">
                <a:solidFill>
                  <a:srgbClr val="FF0000"/>
                </a:solidFill>
                <a:latin typeface="微软雅黑" panose="020B0503020204020204" pitchFamily="34" charset="-122"/>
                <a:ea typeface="微软雅黑" panose="020B0503020204020204" pitchFamily="34" charset="-122"/>
              </a:rPr>
              <a:t>98.9%</a:t>
            </a:r>
          </a:p>
        </p:txBody>
      </p:sp>
      <p:sp>
        <p:nvSpPr>
          <p:cNvPr id="8" name="矩形 7"/>
          <p:cNvSpPr/>
          <p:nvPr/>
        </p:nvSpPr>
        <p:spPr>
          <a:xfrm>
            <a:off x="4845050" y="1487646"/>
            <a:ext cx="4290536" cy="1162050"/>
          </a:xfrm>
          <a:prstGeom prst="rect">
            <a:avLst/>
          </a:prstGeom>
        </p:spPr>
        <p:txBody>
          <a:bodyPr wrap="square">
            <a:spAutoFit/>
          </a:bodyPr>
          <a:lstStyle/>
          <a:p>
            <a:pPr fontAlgn="auto">
              <a:lnSpc>
                <a:spcPct val="150000"/>
              </a:lnSpc>
              <a:spcBef>
                <a:spcPts val="0"/>
              </a:spcBef>
              <a:spcAft>
                <a:spcPts val="0"/>
              </a:spcAft>
            </a:pPr>
            <a:r>
              <a:rPr lang="zh-CN" altLang="en-US" sz="1200" dirty="0">
                <a:solidFill>
                  <a:srgbClr val="0070C0"/>
                </a:solidFill>
                <a:latin typeface="微软雅黑" panose="020B0503020204020204" pitchFamily="34" charset="-122"/>
                <a:ea typeface="微软雅黑" panose="020B0503020204020204" pitchFamily="34" charset="-122"/>
              </a:rPr>
              <a:t>以总投资额</a:t>
            </a:r>
            <a:r>
              <a:rPr lang="en-US" altLang="zh-CN" sz="1200" dirty="0">
                <a:solidFill>
                  <a:srgbClr val="0070C0"/>
                </a:solidFill>
                <a:latin typeface="微软雅黑" panose="020B0503020204020204" pitchFamily="34" charset="-122"/>
                <a:ea typeface="微软雅黑" panose="020B0503020204020204" pitchFamily="34" charset="-122"/>
              </a:rPr>
              <a:t>1</a:t>
            </a:r>
            <a:r>
              <a:rPr lang="zh-CN" altLang="en-US" sz="1200" dirty="0">
                <a:solidFill>
                  <a:srgbClr val="0070C0"/>
                </a:solidFill>
                <a:latin typeface="微软雅黑" panose="020B0503020204020204" pitchFamily="34" charset="-122"/>
                <a:ea typeface="微软雅黑" panose="020B0503020204020204" pitchFamily="34" charset="-122"/>
              </a:rPr>
              <a:t>亿，工期</a:t>
            </a:r>
            <a:r>
              <a:rPr lang="en-US" altLang="zh-CN" sz="1200" dirty="0">
                <a:solidFill>
                  <a:srgbClr val="0070C0"/>
                </a:solidFill>
                <a:latin typeface="微软雅黑" panose="020B0503020204020204" pitchFamily="34" charset="-122"/>
                <a:ea typeface="微软雅黑" panose="020B0503020204020204" pitchFamily="34" charset="-122"/>
              </a:rPr>
              <a:t>1</a:t>
            </a:r>
            <a:r>
              <a:rPr lang="zh-CN" altLang="en-US" sz="1200" dirty="0">
                <a:solidFill>
                  <a:srgbClr val="0070C0"/>
                </a:solidFill>
                <a:latin typeface="微软雅黑" panose="020B0503020204020204" pitchFamily="34" charset="-122"/>
                <a:ea typeface="微软雅黑" panose="020B0503020204020204" pitchFamily="34" charset="-122"/>
              </a:rPr>
              <a:t>年的项目为例</a:t>
            </a:r>
            <a:endParaRPr lang="en-US" altLang="zh-CN" sz="1200" dirty="0">
              <a:solidFill>
                <a:srgbClr val="0070C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dirty="0">
                <a:solidFill>
                  <a:srgbClr val="0070C0"/>
                </a:solidFill>
                <a:latin typeface="微软雅黑" panose="020B0503020204020204" pitchFamily="34" charset="-122"/>
                <a:ea typeface="微软雅黑" panose="020B0503020204020204" pitchFamily="34" charset="-122"/>
              </a:rPr>
              <a:t>整个项目工期中，企业需要缴纳的现金保证金为</a:t>
            </a:r>
            <a:r>
              <a:rPr lang="en-US" altLang="zh-CN" sz="1200" dirty="0">
                <a:solidFill>
                  <a:srgbClr val="0070C0"/>
                </a:solidFill>
                <a:latin typeface="微软雅黑" panose="020B0503020204020204" pitchFamily="34" charset="-122"/>
                <a:ea typeface="微软雅黑" panose="020B0503020204020204" pitchFamily="34" charset="-122"/>
              </a:rPr>
              <a:t>16800000</a:t>
            </a:r>
            <a:r>
              <a:rPr lang="zh-CN" altLang="en-US" sz="1200" dirty="0">
                <a:solidFill>
                  <a:srgbClr val="0070C0"/>
                </a:solidFill>
                <a:latin typeface="微软雅黑" panose="020B0503020204020204" pitchFamily="34" charset="-122"/>
                <a:ea typeface="微软雅黑" panose="020B0503020204020204" pitchFamily="34" charset="-122"/>
              </a:rPr>
              <a:t>元</a:t>
            </a:r>
            <a:endParaRPr lang="en-US" altLang="zh-CN" sz="1200" dirty="0">
              <a:solidFill>
                <a:srgbClr val="0070C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dirty="0">
                <a:solidFill>
                  <a:srgbClr val="0070C0"/>
                </a:solidFill>
                <a:latin typeface="微软雅黑" panose="020B0503020204020204" pitchFamily="34" charset="-122"/>
                <a:ea typeface="微软雅黑" panose="020B0503020204020204" pitchFamily="34" charset="-122"/>
              </a:rPr>
              <a:t>选择保险保函，保费仅需</a:t>
            </a:r>
            <a:r>
              <a:rPr lang="en-US" altLang="zh-CN" sz="1200" dirty="0">
                <a:solidFill>
                  <a:srgbClr val="0070C0"/>
                </a:solidFill>
                <a:latin typeface="微软雅黑" panose="020B0503020204020204" pitchFamily="34" charset="-122"/>
                <a:ea typeface="微软雅黑" panose="020B0503020204020204" pitchFamily="34" charset="-122"/>
              </a:rPr>
              <a:t>192000</a:t>
            </a:r>
            <a:r>
              <a:rPr lang="zh-CN" altLang="en-US" sz="1200" dirty="0">
                <a:solidFill>
                  <a:srgbClr val="0070C0"/>
                </a:solidFill>
                <a:latin typeface="微软雅黑" panose="020B0503020204020204" pitchFamily="34" charset="-122"/>
                <a:ea typeface="微软雅黑" panose="020B0503020204020204" pitchFamily="34" charset="-122"/>
              </a:rPr>
              <a:t>元，</a:t>
            </a:r>
            <a:r>
              <a:rPr lang="zh-CN" altLang="en-US" sz="1200" b="1" dirty="0">
                <a:solidFill>
                  <a:srgbClr val="FF0000"/>
                </a:solidFill>
                <a:latin typeface="微软雅黑" panose="020B0503020204020204" pitchFamily="34" charset="-122"/>
                <a:ea typeface="微软雅黑" panose="020B0503020204020204" pitchFamily="34" charset="-122"/>
              </a:rPr>
              <a:t>帮助建企减负</a:t>
            </a:r>
            <a:r>
              <a:rPr lang="en-US" altLang="zh-CN" sz="1200" b="1" dirty="0">
                <a:solidFill>
                  <a:srgbClr val="FF0000"/>
                </a:solidFill>
                <a:latin typeface="微软雅黑" panose="020B0503020204020204" pitchFamily="34" charset="-122"/>
                <a:ea typeface="微软雅黑" panose="020B0503020204020204" pitchFamily="34" charset="-122"/>
              </a:rPr>
              <a:t>98.9%</a:t>
            </a:r>
          </a:p>
          <a:p>
            <a:pPr>
              <a:lnSpc>
                <a:spcPct val="130000"/>
              </a:lnSpc>
              <a:spcBef>
                <a:spcPts val="0"/>
              </a:spcBef>
              <a:spcAft>
                <a:spcPts val="0"/>
              </a:spcAft>
            </a:pPr>
            <a:endParaRPr lang="en-US" altLang="zh-CN" sz="1200" b="1" dirty="0">
              <a:solidFill>
                <a:srgbClr val="FF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346065" y="195580"/>
            <a:ext cx="4104005" cy="391160"/>
            <a:chOff x="396" y="308"/>
            <a:chExt cx="6463" cy="616"/>
          </a:xfrm>
        </p:grpSpPr>
        <p:sp>
          <p:nvSpPr>
            <p:cNvPr id="6" name="TextBox 14"/>
            <p:cNvSpPr txBox="1">
              <a:spLocks noChangeArrowheads="1"/>
            </p:cNvSpPr>
            <p:nvPr/>
          </p:nvSpPr>
          <p:spPr bwMode="auto">
            <a:xfrm>
              <a:off x="1076" y="344"/>
              <a:ext cx="5783" cy="580"/>
            </a:xfrm>
            <a:prstGeom prst="rect">
              <a:avLst/>
            </a:prstGeom>
            <a:noFill/>
            <a:ln w="9525">
              <a:noFill/>
              <a:miter lim="800000"/>
            </a:ln>
          </p:spPr>
          <p:txBody>
            <a:bodyPr wrap="square">
              <a:spAutoFit/>
            </a:bodyPr>
            <a:lstStyle/>
            <a:p>
              <a:pPr>
                <a:defRPr/>
              </a:pPr>
              <a:r>
                <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、产品优势</a:t>
              </a:r>
              <a:endPar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3" name="矩形 12"/>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9" name="页脚占位符 8"/>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2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60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02406" y="2083911"/>
            <a:ext cx="8712994" cy="2300764"/>
            <a:chOff x="425" y="3321"/>
            <a:chExt cx="18295" cy="4831"/>
          </a:xfrm>
        </p:grpSpPr>
        <p:grpSp>
          <p:nvGrpSpPr>
            <p:cNvPr id="22" name="组合 21"/>
            <p:cNvGrpSpPr/>
            <p:nvPr/>
          </p:nvGrpSpPr>
          <p:grpSpPr>
            <a:xfrm>
              <a:off x="425" y="3321"/>
              <a:ext cx="18295" cy="4751"/>
              <a:chOff x="362" y="2806"/>
              <a:chExt cx="13721" cy="3563"/>
            </a:xfrm>
          </p:grpSpPr>
          <p:sp>
            <p:nvSpPr>
              <p:cNvPr id="23" name="左右箭头 22"/>
              <p:cNvSpPr/>
              <p:nvPr/>
            </p:nvSpPr>
            <p:spPr>
              <a:xfrm>
                <a:off x="6705" y="3310"/>
                <a:ext cx="3566" cy="90"/>
              </a:xfrm>
              <a:prstGeom prst="leftRightArrow">
                <a:avLst/>
              </a:prstGeom>
              <a:solidFill>
                <a:srgbClr val="0072B3"/>
              </a:solidFill>
              <a:ln>
                <a:solidFill>
                  <a:srgbClr val="007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泪滴形 16"/>
              <p:cNvSpPr/>
              <p:nvPr/>
            </p:nvSpPr>
            <p:spPr bwMode="auto">
              <a:xfrm rot="8100000">
                <a:off x="713" y="2806"/>
                <a:ext cx="893" cy="893"/>
              </a:xfrm>
              <a:custGeom>
                <a:avLst/>
                <a:gdLst>
                  <a:gd name="T0" fmla="*/ 0 w 740229"/>
                  <a:gd name="T1" fmla="*/ 373530 h 740229"/>
                  <a:gd name="T2" fmla="*/ 368755 w 740229"/>
                  <a:gd name="T3" fmla="*/ 0 h 740229"/>
                  <a:gd name="T4" fmla="*/ 737509 w 740229"/>
                  <a:gd name="T5" fmla="*/ 0 h 740229"/>
                  <a:gd name="T6" fmla="*/ 737509 w 740229"/>
                  <a:gd name="T7" fmla="*/ 373530 h 740229"/>
                  <a:gd name="T8" fmla="*/ 368754 w 740229"/>
                  <a:gd name="T9" fmla="*/ 747060 h 740229"/>
                  <a:gd name="T10" fmla="*/ -1 w 740229"/>
                  <a:gd name="T11" fmla="*/ 373530 h 740229"/>
                  <a:gd name="T12" fmla="*/ 0 w 740229"/>
                  <a:gd name="T13" fmla="*/ 373530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0374AF"/>
              </a:solidFill>
              <a:ln>
                <a:noFill/>
              </a:ln>
            </p:spPr>
            <p:txBody>
              <a:bodyPr anchor="ctr"/>
              <a:lstStyle/>
              <a:p>
                <a:endParaRPr lang="zh-CN" altLang="en-US" sz="1350">
                  <a:solidFill>
                    <a:prstClr val="black"/>
                  </a:solidFill>
                </a:endParaRPr>
              </a:p>
            </p:txBody>
          </p:sp>
          <p:sp>
            <p:nvSpPr>
              <p:cNvPr id="25" name="椭圆 17"/>
              <p:cNvSpPr>
                <a:spLocks noChangeArrowheads="1"/>
              </p:cNvSpPr>
              <p:nvPr/>
            </p:nvSpPr>
            <p:spPr bwMode="auto">
              <a:xfrm>
                <a:off x="1052" y="4525"/>
                <a:ext cx="240" cy="240"/>
              </a:xfrm>
              <a:prstGeom prst="ellipse">
                <a:avLst/>
              </a:prstGeom>
              <a:solidFill>
                <a:srgbClr val="F1F1F1"/>
              </a:solidFill>
              <a:ln w="12700">
                <a:solidFill>
                  <a:srgbClr val="0170C1"/>
                </a:solidFill>
                <a:round/>
              </a:ln>
            </p:spPr>
            <p:txBody>
              <a:bodyPr anchor="ctr"/>
              <a:lstStyle/>
              <a:p>
                <a:pPr algn="ctr">
                  <a:buFont typeface="Arial" panose="020B0604020202020204" pitchFamily="34" charset="0"/>
                  <a:buNone/>
                </a:pPr>
                <a:endParaRPr lang="zh-CN" altLang="en-US" sz="135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文本框 20"/>
              <p:cNvSpPr txBox="1">
                <a:spLocks noChangeArrowheads="1"/>
              </p:cNvSpPr>
              <p:nvPr/>
            </p:nvSpPr>
            <p:spPr bwMode="auto">
              <a:xfrm>
                <a:off x="563" y="3906"/>
                <a:ext cx="1183" cy="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FF0000"/>
                    </a:solidFill>
                    <a:latin typeface="微软雅黑" panose="020B0503020204020204" pitchFamily="34" charset="-122"/>
                    <a:ea typeface="微软雅黑" panose="020B0503020204020204" pitchFamily="34" charset="-122"/>
                  </a:rPr>
                  <a:t>颁发</a:t>
                </a:r>
              </a:p>
              <a:p>
                <a:pPr algn="ctr">
                  <a:buFont typeface="Arial" panose="020B0604020202020204" pitchFamily="34" charset="0"/>
                  <a:buNone/>
                </a:pPr>
                <a:r>
                  <a:rPr lang="zh-CN" altLang="en-US" sz="1050" b="1">
                    <a:solidFill>
                      <a:srgbClr val="FF0000"/>
                    </a:solidFill>
                    <a:latin typeface="微软雅黑" panose="020B0503020204020204" pitchFamily="34" charset="-122"/>
                    <a:ea typeface="微软雅黑" panose="020B0503020204020204" pitchFamily="34" charset="-122"/>
                  </a:rPr>
                  <a:t>招标文件</a:t>
                </a:r>
              </a:p>
            </p:txBody>
          </p:sp>
          <p:sp>
            <p:nvSpPr>
              <p:cNvPr id="27" name="椭圆 21"/>
              <p:cNvSpPr>
                <a:spLocks noChangeArrowheads="1"/>
              </p:cNvSpPr>
              <p:nvPr/>
            </p:nvSpPr>
            <p:spPr bwMode="auto">
              <a:xfrm>
                <a:off x="3519" y="4525"/>
                <a:ext cx="240" cy="240"/>
              </a:xfrm>
              <a:prstGeom prst="ellipse">
                <a:avLst/>
              </a:prstGeom>
              <a:solidFill>
                <a:srgbClr val="F1F1F1"/>
              </a:solidFill>
              <a:ln w="12700">
                <a:solidFill>
                  <a:srgbClr val="0170C1"/>
                </a:solidFill>
                <a:round/>
              </a:ln>
            </p:spPr>
            <p:txBody>
              <a:bodyPr anchor="ctr"/>
              <a:lstStyle/>
              <a:p>
                <a:pPr algn="ctr">
                  <a:buFont typeface="Arial" panose="020B0604020202020204" pitchFamily="34" charset="0"/>
                  <a:buNone/>
                </a:pPr>
                <a:endParaRPr lang="zh-CN" altLang="en-US" sz="1350">
                  <a:solidFill>
                    <a:prstClr val="white">
                      <a:lumMod val="50000"/>
                    </a:prstClr>
                  </a:solidFill>
                  <a:latin typeface="微软雅黑" panose="020B0503020204020204" pitchFamily="34" charset="-122"/>
                  <a:ea typeface="微软雅黑" panose="020B0503020204020204" pitchFamily="34" charset="-122"/>
                </a:endParaRPr>
              </a:p>
            </p:txBody>
          </p:sp>
          <p:sp>
            <p:nvSpPr>
              <p:cNvPr id="28" name="椭圆 22"/>
              <p:cNvSpPr>
                <a:spLocks noChangeArrowheads="1"/>
              </p:cNvSpPr>
              <p:nvPr/>
            </p:nvSpPr>
            <p:spPr bwMode="auto">
              <a:xfrm>
                <a:off x="5984" y="4525"/>
                <a:ext cx="240" cy="240"/>
              </a:xfrm>
              <a:prstGeom prst="ellipse">
                <a:avLst/>
              </a:prstGeom>
              <a:solidFill>
                <a:srgbClr val="F1F1F1"/>
              </a:solidFill>
              <a:ln w="12700">
                <a:solidFill>
                  <a:srgbClr val="0170C1"/>
                </a:solidFill>
                <a:round/>
              </a:ln>
            </p:spPr>
            <p:txBody>
              <a:bodyPr anchor="ctr"/>
              <a:lstStyle/>
              <a:p>
                <a:pPr algn="ctr">
                  <a:buFont typeface="Arial" panose="020B0604020202020204" pitchFamily="34" charset="0"/>
                  <a:buNone/>
                </a:pPr>
                <a:endParaRPr lang="zh-CN" altLang="en-US" sz="1350">
                  <a:solidFill>
                    <a:prstClr val="white">
                      <a:lumMod val="50000"/>
                    </a:prstClr>
                  </a:solidFill>
                  <a:latin typeface="微软雅黑" panose="020B0503020204020204" pitchFamily="34" charset="-122"/>
                  <a:ea typeface="微软雅黑" panose="020B0503020204020204" pitchFamily="34" charset="-122"/>
                </a:endParaRPr>
              </a:p>
            </p:txBody>
          </p:sp>
          <p:sp>
            <p:nvSpPr>
              <p:cNvPr id="29" name="椭圆 23"/>
              <p:cNvSpPr>
                <a:spLocks noChangeArrowheads="1"/>
              </p:cNvSpPr>
              <p:nvPr/>
            </p:nvSpPr>
            <p:spPr bwMode="auto">
              <a:xfrm>
                <a:off x="8452" y="4525"/>
                <a:ext cx="240" cy="240"/>
              </a:xfrm>
              <a:prstGeom prst="ellipse">
                <a:avLst/>
              </a:prstGeom>
              <a:solidFill>
                <a:srgbClr val="F1F1F1"/>
              </a:solidFill>
              <a:ln w="12700">
                <a:solidFill>
                  <a:srgbClr val="0170C1"/>
                </a:solidFill>
                <a:round/>
              </a:ln>
            </p:spPr>
            <p:txBody>
              <a:bodyPr anchor="ctr"/>
              <a:lstStyle/>
              <a:p>
                <a:pPr algn="ctr">
                  <a:buFont typeface="Arial" panose="020B0604020202020204" pitchFamily="34" charset="0"/>
                  <a:buNone/>
                </a:pPr>
                <a:endParaRPr lang="zh-CN" altLang="en-US" sz="1350">
                  <a:solidFill>
                    <a:prstClr val="white">
                      <a:lumMod val="50000"/>
                    </a:prstClr>
                  </a:solidFill>
                  <a:latin typeface="微软雅黑" panose="020B0503020204020204" pitchFamily="34" charset="-122"/>
                  <a:ea typeface="微软雅黑" panose="020B0503020204020204" pitchFamily="34" charset="-122"/>
                </a:endParaRPr>
              </a:p>
            </p:txBody>
          </p:sp>
          <p:sp>
            <p:nvSpPr>
              <p:cNvPr id="30" name="椭圆 24"/>
              <p:cNvSpPr>
                <a:spLocks noChangeArrowheads="1"/>
              </p:cNvSpPr>
              <p:nvPr/>
            </p:nvSpPr>
            <p:spPr bwMode="auto">
              <a:xfrm>
                <a:off x="10919" y="4525"/>
                <a:ext cx="204" cy="206"/>
              </a:xfrm>
              <a:prstGeom prst="ellipse">
                <a:avLst/>
              </a:prstGeom>
              <a:solidFill>
                <a:srgbClr val="F1F1F1"/>
              </a:solidFill>
              <a:ln w="12700">
                <a:solidFill>
                  <a:srgbClr val="0170C1"/>
                </a:solidFill>
                <a:round/>
              </a:ln>
            </p:spPr>
            <p:txBody>
              <a:bodyPr anchor="ctr"/>
              <a:lstStyle/>
              <a:p>
                <a:pPr algn="ctr">
                  <a:buFont typeface="Arial" panose="020B0604020202020204" pitchFamily="34" charset="0"/>
                  <a:buNone/>
                </a:pPr>
                <a:endParaRPr lang="zh-CN" altLang="en-US" sz="135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椭圆 25"/>
              <p:cNvSpPr>
                <a:spLocks noChangeArrowheads="1"/>
              </p:cNvSpPr>
              <p:nvPr/>
            </p:nvSpPr>
            <p:spPr bwMode="auto">
              <a:xfrm>
                <a:off x="13350" y="4525"/>
                <a:ext cx="206" cy="206"/>
              </a:xfrm>
              <a:prstGeom prst="ellipse">
                <a:avLst/>
              </a:prstGeom>
              <a:solidFill>
                <a:srgbClr val="F1F1F1"/>
              </a:solidFill>
              <a:ln w="12700">
                <a:solidFill>
                  <a:srgbClr val="0170C1"/>
                </a:solidFill>
                <a:round/>
              </a:ln>
            </p:spPr>
            <p:txBody>
              <a:bodyPr anchor="ctr"/>
              <a:lstStyle/>
              <a:p>
                <a:pPr algn="ctr">
                  <a:buFont typeface="Arial" panose="020B0604020202020204" pitchFamily="34" charset="0"/>
                  <a:buNone/>
                </a:pPr>
                <a:endParaRPr lang="zh-CN" altLang="en-US" sz="1350">
                  <a:solidFill>
                    <a:prstClr val="white">
                      <a:lumMod val="50000"/>
                    </a:prstClr>
                  </a:solidFill>
                  <a:latin typeface="微软雅黑" panose="020B0503020204020204" pitchFamily="34" charset="-122"/>
                  <a:ea typeface="微软雅黑" panose="020B0503020204020204" pitchFamily="34" charset="-122"/>
                </a:endParaRPr>
              </a:p>
            </p:txBody>
          </p:sp>
          <p:sp>
            <p:nvSpPr>
              <p:cNvPr id="32" name="泪滴形 27"/>
              <p:cNvSpPr/>
              <p:nvPr/>
            </p:nvSpPr>
            <p:spPr bwMode="auto">
              <a:xfrm rot="13500000" flipV="1">
                <a:off x="3193" y="5476"/>
                <a:ext cx="893" cy="893"/>
              </a:xfrm>
              <a:custGeom>
                <a:avLst/>
                <a:gdLst>
                  <a:gd name="T0" fmla="*/ 0 w 740229"/>
                  <a:gd name="T1" fmla="*/ 368755 h 740229"/>
                  <a:gd name="T2" fmla="*/ 373530 w 740229"/>
                  <a:gd name="T3" fmla="*/ 0 h 740229"/>
                  <a:gd name="T4" fmla="*/ 747059 w 740229"/>
                  <a:gd name="T5" fmla="*/ 0 h 740229"/>
                  <a:gd name="T6" fmla="*/ 747059 w 740229"/>
                  <a:gd name="T7" fmla="*/ 368755 h 740229"/>
                  <a:gd name="T8" fmla="*/ 373529 w 740229"/>
                  <a:gd name="T9" fmla="*/ 737510 h 740229"/>
                  <a:gd name="T10" fmla="*/ -1 w 740229"/>
                  <a:gd name="T11" fmla="*/ 368755 h 740229"/>
                  <a:gd name="T12" fmla="*/ 0 w 740229"/>
                  <a:gd name="T13" fmla="*/ 368755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0374AF"/>
              </a:solidFill>
              <a:ln>
                <a:noFill/>
              </a:ln>
            </p:spPr>
            <p:txBody>
              <a:bodyPr anchor="ctr"/>
              <a:lstStyle/>
              <a:p>
                <a:endParaRPr lang="zh-CN" altLang="en-US" sz="1350">
                  <a:solidFill>
                    <a:prstClr val="black"/>
                  </a:solidFill>
                </a:endParaRPr>
              </a:p>
            </p:txBody>
          </p:sp>
          <p:sp>
            <p:nvSpPr>
              <p:cNvPr id="33" name="文本框 28"/>
              <p:cNvSpPr txBox="1">
                <a:spLocks noChangeArrowheads="1"/>
              </p:cNvSpPr>
              <p:nvPr/>
            </p:nvSpPr>
            <p:spPr bwMode="auto">
              <a:xfrm>
                <a:off x="2893" y="4776"/>
                <a:ext cx="1493"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FF0000"/>
                    </a:solidFill>
                    <a:latin typeface="微软雅黑" panose="020B0503020204020204" pitchFamily="34" charset="-122"/>
                    <a:ea typeface="微软雅黑" panose="020B0503020204020204" pitchFamily="34" charset="-122"/>
                  </a:rPr>
                  <a:t>招标截止日</a:t>
                </a:r>
              </a:p>
            </p:txBody>
          </p:sp>
          <p:sp>
            <p:nvSpPr>
              <p:cNvPr id="35" name="泪滴形 30"/>
              <p:cNvSpPr/>
              <p:nvPr/>
            </p:nvSpPr>
            <p:spPr bwMode="auto">
              <a:xfrm rot="8100000">
                <a:off x="5651" y="2848"/>
                <a:ext cx="893" cy="893"/>
              </a:xfrm>
              <a:custGeom>
                <a:avLst/>
                <a:gdLst>
                  <a:gd name="T0" fmla="*/ 0 w 740229"/>
                  <a:gd name="T1" fmla="*/ 373530 h 740229"/>
                  <a:gd name="T2" fmla="*/ 368755 w 740229"/>
                  <a:gd name="T3" fmla="*/ 0 h 740229"/>
                  <a:gd name="T4" fmla="*/ 737509 w 740229"/>
                  <a:gd name="T5" fmla="*/ 0 h 740229"/>
                  <a:gd name="T6" fmla="*/ 737509 w 740229"/>
                  <a:gd name="T7" fmla="*/ 373530 h 740229"/>
                  <a:gd name="T8" fmla="*/ 368754 w 740229"/>
                  <a:gd name="T9" fmla="*/ 747060 h 740229"/>
                  <a:gd name="T10" fmla="*/ -1 w 740229"/>
                  <a:gd name="T11" fmla="*/ 373530 h 740229"/>
                  <a:gd name="T12" fmla="*/ 0 w 740229"/>
                  <a:gd name="T13" fmla="*/ 373530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0374AF"/>
              </a:solidFill>
              <a:ln>
                <a:noFill/>
              </a:ln>
            </p:spPr>
            <p:txBody>
              <a:bodyPr anchor="ctr"/>
              <a:lstStyle/>
              <a:p>
                <a:endParaRPr lang="zh-CN" altLang="en-US" sz="1350">
                  <a:solidFill>
                    <a:prstClr val="black"/>
                  </a:solidFill>
                </a:endParaRPr>
              </a:p>
            </p:txBody>
          </p:sp>
          <p:sp>
            <p:nvSpPr>
              <p:cNvPr id="36" name="文本框 31"/>
              <p:cNvSpPr txBox="1">
                <a:spLocks noChangeArrowheads="1"/>
              </p:cNvSpPr>
              <p:nvPr/>
            </p:nvSpPr>
            <p:spPr bwMode="auto">
              <a:xfrm>
                <a:off x="5421" y="4033"/>
                <a:ext cx="1366"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FF0000"/>
                    </a:solidFill>
                    <a:latin typeface="微软雅黑" panose="020B0503020204020204" pitchFamily="34" charset="-122"/>
                    <a:ea typeface="微软雅黑" panose="020B0503020204020204" pitchFamily="34" charset="-122"/>
                  </a:rPr>
                  <a:t>签订合同</a:t>
                </a:r>
              </a:p>
            </p:txBody>
          </p:sp>
          <p:sp>
            <p:nvSpPr>
              <p:cNvPr id="37" name="文本框 32"/>
              <p:cNvSpPr txBox="1">
                <a:spLocks noChangeArrowheads="1"/>
              </p:cNvSpPr>
              <p:nvPr/>
            </p:nvSpPr>
            <p:spPr bwMode="auto">
              <a:xfrm>
                <a:off x="6226" y="4649"/>
                <a:ext cx="1947"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1C3F6E"/>
                    </a:solidFill>
                    <a:latin typeface="微软雅黑" panose="020B0503020204020204" pitchFamily="34" charset="-122"/>
                    <a:ea typeface="微软雅黑" panose="020B0503020204020204" pitchFamily="34" charset="-122"/>
                  </a:rPr>
                  <a:t>履约保证</a:t>
                </a:r>
              </a:p>
            </p:txBody>
          </p:sp>
          <p:sp>
            <p:nvSpPr>
              <p:cNvPr id="38" name="泪滴形 33"/>
              <p:cNvSpPr/>
              <p:nvPr/>
            </p:nvSpPr>
            <p:spPr bwMode="auto">
              <a:xfrm rot="13500000" flipV="1">
                <a:off x="8177" y="5476"/>
                <a:ext cx="893" cy="893"/>
              </a:xfrm>
              <a:custGeom>
                <a:avLst/>
                <a:gdLst>
                  <a:gd name="T0" fmla="*/ 0 w 740229"/>
                  <a:gd name="T1" fmla="*/ 368755 h 740229"/>
                  <a:gd name="T2" fmla="*/ 373527 w 740229"/>
                  <a:gd name="T3" fmla="*/ 0 h 740229"/>
                  <a:gd name="T4" fmla="*/ 747053 w 740229"/>
                  <a:gd name="T5" fmla="*/ 0 h 740229"/>
                  <a:gd name="T6" fmla="*/ 747053 w 740229"/>
                  <a:gd name="T7" fmla="*/ 368755 h 740229"/>
                  <a:gd name="T8" fmla="*/ 373525 w 740229"/>
                  <a:gd name="T9" fmla="*/ 737510 h 740229"/>
                  <a:gd name="T10" fmla="*/ -1 w 740229"/>
                  <a:gd name="T11" fmla="*/ 368755 h 740229"/>
                  <a:gd name="T12" fmla="*/ 0 w 740229"/>
                  <a:gd name="T13" fmla="*/ 368755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0374AF"/>
              </a:solidFill>
              <a:ln>
                <a:noFill/>
              </a:ln>
            </p:spPr>
            <p:txBody>
              <a:bodyPr anchor="ctr"/>
              <a:lstStyle/>
              <a:p>
                <a:endParaRPr lang="zh-CN" altLang="en-US" sz="1350">
                  <a:solidFill>
                    <a:prstClr val="black"/>
                  </a:solidFill>
                </a:endParaRPr>
              </a:p>
            </p:txBody>
          </p:sp>
          <p:sp>
            <p:nvSpPr>
              <p:cNvPr id="39" name="文本框 34"/>
              <p:cNvSpPr txBox="1">
                <a:spLocks noChangeArrowheads="1"/>
              </p:cNvSpPr>
              <p:nvPr/>
            </p:nvSpPr>
            <p:spPr bwMode="auto">
              <a:xfrm>
                <a:off x="8012" y="4776"/>
                <a:ext cx="1183"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FF0000"/>
                    </a:solidFill>
                    <a:latin typeface="微软雅黑" panose="020B0503020204020204" pitchFamily="34" charset="-122"/>
                    <a:ea typeface="微软雅黑" panose="020B0503020204020204" pitchFamily="34" charset="-122"/>
                  </a:rPr>
                  <a:t>工程竣工</a:t>
                </a:r>
              </a:p>
            </p:txBody>
          </p:sp>
          <p:sp>
            <p:nvSpPr>
              <p:cNvPr id="40" name="泪滴形 36"/>
              <p:cNvSpPr/>
              <p:nvPr/>
            </p:nvSpPr>
            <p:spPr bwMode="auto">
              <a:xfrm rot="8100000">
                <a:off x="10558" y="2848"/>
                <a:ext cx="893" cy="893"/>
              </a:xfrm>
              <a:custGeom>
                <a:avLst/>
                <a:gdLst>
                  <a:gd name="T0" fmla="*/ 0 w 740229"/>
                  <a:gd name="T1" fmla="*/ 373530 h 740229"/>
                  <a:gd name="T2" fmla="*/ 373530 w 740229"/>
                  <a:gd name="T3" fmla="*/ 0 h 740229"/>
                  <a:gd name="T4" fmla="*/ 747059 w 740229"/>
                  <a:gd name="T5" fmla="*/ 0 h 740229"/>
                  <a:gd name="T6" fmla="*/ 747059 w 740229"/>
                  <a:gd name="T7" fmla="*/ 373530 h 740229"/>
                  <a:gd name="T8" fmla="*/ 373529 w 740229"/>
                  <a:gd name="T9" fmla="*/ 747060 h 740229"/>
                  <a:gd name="T10" fmla="*/ -1 w 740229"/>
                  <a:gd name="T11" fmla="*/ 373530 h 740229"/>
                  <a:gd name="T12" fmla="*/ 0 w 740229"/>
                  <a:gd name="T13" fmla="*/ 373530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0374AF"/>
              </a:solidFill>
              <a:ln>
                <a:noFill/>
              </a:ln>
            </p:spPr>
            <p:txBody>
              <a:bodyPr anchor="ctr"/>
              <a:lstStyle/>
              <a:p>
                <a:endParaRPr lang="zh-CN" altLang="en-US" sz="1350">
                  <a:solidFill>
                    <a:prstClr val="black"/>
                  </a:solidFill>
                </a:endParaRPr>
              </a:p>
            </p:txBody>
          </p:sp>
          <p:sp>
            <p:nvSpPr>
              <p:cNvPr id="41" name="文本框 37"/>
              <p:cNvSpPr txBox="1">
                <a:spLocks noChangeArrowheads="1"/>
              </p:cNvSpPr>
              <p:nvPr/>
            </p:nvSpPr>
            <p:spPr bwMode="auto">
              <a:xfrm>
                <a:off x="10357" y="4033"/>
                <a:ext cx="1295"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FF0000"/>
                    </a:solidFill>
                    <a:latin typeface="微软雅黑" panose="020B0503020204020204" pitchFamily="34" charset="-122"/>
                    <a:ea typeface="微软雅黑" panose="020B0503020204020204" pitchFamily="34" charset="-122"/>
                  </a:rPr>
                  <a:t>竣工结算</a:t>
                </a:r>
              </a:p>
            </p:txBody>
          </p:sp>
          <p:sp>
            <p:nvSpPr>
              <p:cNvPr id="42" name="泪滴形 39"/>
              <p:cNvSpPr/>
              <p:nvPr/>
            </p:nvSpPr>
            <p:spPr bwMode="auto">
              <a:xfrm rot="13500000" flipV="1">
                <a:off x="13005" y="5475"/>
                <a:ext cx="893" cy="893"/>
              </a:xfrm>
              <a:custGeom>
                <a:avLst/>
                <a:gdLst>
                  <a:gd name="T0" fmla="*/ 0 w 740229"/>
                  <a:gd name="T1" fmla="*/ 368755 h 740229"/>
                  <a:gd name="T2" fmla="*/ 368755 w 740229"/>
                  <a:gd name="T3" fmla="*/ 0 h 740229"/>
                  <a:gd name="T4" fmla="*/ 737509 w 740229"/>
                  <a:gd name="T5" fmla="*/ 0 h 740229"/>
                  <a:gd name="T6" fmla="*/ 737509 w 740229"/>
                  <a:gd name="T7" fmla="*/ 368755 h 740229"/>
                  <a:gd name="T8" fmla="*/ 368754 w 740229"/>
                  <a:gd name="T9" fmla="*/ 737510 h 740229"/>
                  <a:gd name="T10" fmla="*/ -1 w 740229"/>
                  <a:gd name="T11" fmla="*/ 368755 h 740229"/>
                  <a:gd name="T12" fmla="*/ 0 w 740229"/>
                  <a:gd name="T13" fmla="*/ 368755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0374AF"/>
              </a:solidFill>
              <a:ln>
                <a:noFill/>
              </a:ln>
            </p:spPr>
            <p:txBody>
              <a:bodyPr anchor="ctr"/>
              <a:lstStyle/>
              <a:p>
                <a:endParaRPr lang="zh-CN" altLang="en-US" sz="1350">
                  <a:solidFill>
                    <a:prstClr val="black"/>
                  </a:solidFill>
                </a:endParaRPr>
              </a:p>
            </p:txBody>
          </p:sp>
          <p:sp>
            <p:nvSpPr>
              <p:cNvPr id="43" name="文本框 40"/>
              <p:cNvSpPr txBox="1">
                <a:spLocks noChangeArrowheads="1"/>
              </p:cNvSpPr>
              <p:nvPr/>
            </p:nvSpPr>
            <p:spPr bwMode="auto">
              <a:xfrm>
                <a:off x="12733" y="4731"/>
                <a:ext cx="1350" cy="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dirty="0" smtClean="0">
                    <a:solidFill>
                      <a:srgbClr val="FF0000"/>
                    </a:solidFill>
                    <a:latin typeface="微软雅黑" panose="020B0503020204020204" pitchFamily="34" charset="-122"/>
                    <a:ea typeface="微软雅黑" panose="020B0503020204020204" pitchFamily="34" charset="-122"/>
                  </a:rPr>
                  <a:t>缺陷责任期</a:t>
                </a:r>
                <a:r>
                  <a:rPr lang="zh-CN" altLang="en-US" sz="1050" b="1" dirty="0">
                    <a:solidFill>
                      <a:srgbClr val="FF0000"/>
                    </a:solidFill>
                    <a:latin typeface="微软雅黑" panose="020B0503020204020204" pitchFamily="34" charset="-122"/>
                    <a:ea typeface="微软雅黑" panose="020B0503020204020204" pitchFamily="34" charset="-122"/>
                  </a:rPr>
                  <a:t>结束</a:t>
                </a:r>
              </a:p>
            </p:txBody>
          </p:sp>
          <p:pic>
            <p:nvPicPr>
              <p:cNvPr id="44" name="Group 8" descr="C:\Users\Administrator\Desktop\签合同.png签合同"/>
              <p:cNvPicPr>
                <a:picLocks noChangeAspect="1" noChangeArrowheads="1"/>
              </p:cNvPicPr>
              <p:nvPr/>
            </p:nvPicPr>
            <p:blipFill>
              <a:blip r:embed="rId3" cstate="print"/>
              <a:srcRect/>
              <a:stretch>
                <a:fillRect/>
              </a:stretch>
            </p:blipFill>
            <p:spPr bwMode="auto">
              <a:xfrm>
                <a:off x="5764" y="2997"/>
                <a:ext cx="680" cy="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Group 13" descr="C:\Users\Administrator\Desktop\结算.png结算"/>
              <p:cNvPicPr>
                <a:picLocks noChangeAspect="1" noChangeArrowheads="1"/>
              </p:cNvPicPr>
              <p:nvPr/>
            </p:nvPicPr>
            <p:blipFill>
              <a:blip r:embed="rId4" cstate="print"/>
              <a:srcRect/>
              <a:stretch>
                <a:fillRect/>
              </a:stretch>
            </p:blipFill>
            <p:spPr bwMode="auto">
              <a:xfrm>
                <a:off x="10681" y="2997"/>
                <a:ext cx="595"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Group 18" descr="C:\Users\Administrator\Desktop\招标结束.png招标结束"/>
              <p:cNvPicPr>
                <a:picLocks noChangeAspect="1" noChangeArrowheads="1"/>
              </p:cNvPicPr>
              <p:nvPr/>
            </p:nvPicPr>
            <p:blipFill>
              <a:blip r:embed="rId5" cstate="print"/>
              <a:srcRect/>
              <a:stretch>
                <a:fillRect/>
              </a:stretch>
            </p:blipFill>
            <p:spPr bwMode="auto">
              <a:xfrm>
                <a:off x="3364" y="5629"/>
                <a:ext cx="54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Group 23" descr="C:\Users\Administrator\Desktop\招标.png招标"/>
              <p:cNvPicPr>
                <a:picLocks noChangeAspect="1" noChangeArrowheads="1"/>
              </p:cNvPicPr>
              <p:nvPr/>
            </p:nvPicPr>
            <p:blipFill>
              <a:blip r:embed="rId6" cstate="print"/>
              <a:srcRect/>
              <a:stretch>
                <a:fillRect/>
              </a:stretch>
            </p:blipFill>
            <p:spPr bwMode="auto">
              <a:xfrm>
                <a:off x="744" y="2861"/>
                <a:ext cx="857" cy="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Line 10"/>
              <p:cNvSpPr>
                <a:spLocks noChangeShapeType="1"/>
              </p:cNvSpPr>
              <p:nvPr/>
            </p:nvSpPr>
            <p:spPr bwMode="auto">
              <a:xfrm>
                <a:off x="9051" y="5498"/>
                <a:ext cx="0" cy="0"/>
              </a:xfrm>
              <a:prstGeom prst="line">
                <a:avLst/>
              </a:prstGeom>
              <a:noFill/>
              <a:ln w="15875">
                <a:solidFill>
                  <a:srgbClr val="449FDB"/>
                </a:solidFill>
                <a:round/>
              </a:ln>
              <a:extLst>
                <a:ext uri="{909E8E84-426E-40DD-AFC4-6F175D3DCCD1}">
                  <a14:hiddenFill xmlns:a14="http://schemas.microsoft.com/office/drawing/2010/main" xmlns="">
                    <a:noFill/>
                  </a14:hiddenFill>
                </a:ext>
              </a:extLst>
            </p:spPr>
            <p:txBody>
              <a:bodyPr/>
              <a:lstStyle/>
              <a:p>
                <a:endParaRPr lang="zh-CN" altLang="en-US" sz="1350">
                  <a:solidFill>
                    <a:prstClr val="white">
                      <a:lumMod val="50000"/>
                    </a:prstClr>
                  </a:solidFill>
                </a:endParaRPr>
              </a:p>
            </p:txBody>
          </p:sp>
          <p:pic>
            <p:nvPicPr>
              <p:cNvPr id="49" name="Group 19" descr="C:\Users\Administrator\Desktop\截止时间.png截止时间"/>
              <p:cNvPicPr>
                <a:picLocks noChangeAspect="1" noChangeArrowheads="1"/>
              </p:cNvPicPr>
              <p:nvPr/>
            </p:nvPicPr>
            <p:blipFill>
              <a:blip r:embed="rId7" cstate="print"/>
              <a:srcRect/>
              <a:stretch>
                <a:fillRect/>
              </a:stretch>
            </p:blipFill>
            <p:spPr bwMode="auto">
              <a:xfrm>
                <a:off x="13132" y="5547"/>
                <a:ext cx="638"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0" name="直接连接符 55"/>
              <p:cNvCxnSpPr>
                <a:cxnSpLocks noChangeShapeType="1"/>
              </p:cNvCxnSpPr>
              <p:nvPr/>
            </p:nvCxnSpPr>
            <p:spPr bwMode="auto">
              <a:xfrm flipH="1">
                <a:off x="362" y="4641"/>
                <a:ext cx="671" cy="0"/>
              </a:xfrm>
              <a:prstGeom prst="line">
                <a:avLst/>
              </a:prstGeom>
              <a:noFill/>
              <a:ln w="6350">
                <a:solidFill>
                  <a:srgbClr val="0170C1"/>
                </a:solidFill>
                <a:round/>
              </a:ln>
              <a:extLst>
                <a:ext uri="{909E8E84-426E-40DD-AFC4-6F175D3DCCD1}">
                  <a14:hiddenFill xmlns:a14="http://schemas.microsoft.com/office/drawing/2010/main" xmlns="">
                    <a:noFill/>
                  </a14:hiddenFill>
                </a:ext>
              </a:extLst>
            </p:spPr>
          </p:cxnSp>
          <p:cxnSp>
            <p:nvCxnSpPr>
              <p:cNvPr id="51" name="直接连接符 66"/>
              <p:cNvCxnSpPr>
                <a:cxnSpLocks noChangeShapeType="1"/>
                <a:stCxn id="27" idx="2"/>
                <a:endCxn id="25" idx="6"/>
              </p:cNvCxnSpPr>
              <p:nvPr/>
            </p:nvCxnSpPr>
            <p:spPr bwMode="auto">
              <a:xfrm flipH="1">
                <a:off x="1292" y="4645"/>
                <a:ext cx="2227" cy="0"/>
              </a:xfrm>
              <a:prstGeom prst="line">
                <a:avLst/>
              </a:prstGeom>
              <a:noFill/>
              <a:ln w="6350">
                <a:solidFill>
                  <a:srgbClr val="0170C1"/>
                </a:solidFill>
                <a:round/>
              </a:ln>
              <a:extLst>
                <a:ext uri="{909E8E84-426E-40DD-AFC4-6F175D3DCCD1}">
                  <a14:hiddenFill xmlns:a14="http://schemas.microsoft.com/office/drawing/2010/main" xmlns="">
                    <a:noFill/>
                  </a14:hiddenFill>
                </a:ext>
              </a:extLst>
            </p:spPr>
          </p:cxnSp>
          <p:cxnSp>
            <p:nvCxnSpPr>
              <p:cNvPr id="52" name="直接连接符 69"/>
              <p:cNvCxnSpPr>
                <a:cxnSpLocks noChangeShapeType="1"/>
              </p:cNvCxnSpPr>
              <p:nvPr/>
            </p:nvCxnSpPr>
            <p:spPr bwMode="auto">
              <a:xfrm>
                <a:off x="3759" y="4645"/>
                <a:ext cx="2225" cy="0"/>
              </a:xfrm>
              <a:prstGeom prst="line">
                <a:avLst/>
              </a:prstGeom>
              <a:noFill/>
              <a:ln w="6350">
                <a:solidFill>
                  <a:srgbClr val="0170C1"/>
                </a:solidFill>
                <a:round/>
              </a:ln>
              <a:extLst>
                <a:ext uri="{909E8E84-426E-40DD-AFC4-6F175D3DCCD1}">
                  <a14:hiddenFill xmlns:a14="http://schemas.microsoft.com/office/drawing/2010/main" xmlns="">
                    <a:noFill/>
                  </a14:hiddenFill>
                </a:ext>
              </a:extLst>
            </p:spPr>
          </p:cxnSp>
          <p:cxnSp>
            <p:nvCxnSpPr>
              <p:cNvPr id="54" name="直接连接符 71"/>
              <p:cNvCxnSpPr>
                <a:cxnSpLocks noChangeShapeType="1"/>
                <a:stCxn id="28" idx="6"/>
                <a:endCxn id="29" idx="2"/>
              </p:cNvCxnSpPr>
              <p:nvPr/>
            </p:nvCxnSpPr>
            <p:spPr bwMode="auto">
              <a:xfrm>
                <a:off x="6224" y="4645"/>
                <a:ext cx="2227" cy="0"/>
              </a:xfrm>
              <a:prstGeom prst="line">
                <a:avLst/>
              </a:prstGeom>
              <a:noFill/>
              <a:ln w="6350">
                <a:solidFill>
                  <a:srgbClr val="0170C1"/>
                </a:solidFill>
                <a:round/>
              </a:ln>
              <a:extLst>
                <a:ext uri="{909E8E84-426E-40DD-AFC4-6F175D3DCCD1}">
                  <a14:hiddenFill xmlns:a14="http://schemas.microsoft.com/office/drawing/2010/main" xmlns="">
                    <a:noFill/>
                  </a14:hiddenFill>
                </a:ext>
              </a:extLst>
            </p:spPr>
          </p:cxnSp>
          <p:cxnSp>
            <p:nvCxnSpPr>
              <p:cNvPr id="74" name="直接连接符 73"/>
              <p:cNvCxnSpPr>
                <a:cxnSpLocks noChangeShapeType="1"/>
                <a:stCxn id="29" idx="6"/>
                <a:endCxn id="30" idx="2"/>
              </p:cNvCxnSpPr>
              <p:nvPr/>
            </p:nvCxnSpPr>
            <p:spPr bwMode="auto">
              <a:xfrm flipV="1">
                <a:off x="8691" y="4628"/>
                <a:ext cx="2227" cy="17"/>
              </a:xfrm>
              <a:prstGeom prst="line">
                <a:avLst/>
              </a:prstGeom>
              <a:noFill/>
              <a:ln w="6350">
                <a:solidFill>
                  <a:srgbClr val="0170C1"/>
                </a:solidFill>
                <a:round/>
              </a:ln>
              <a:extLst>
                <a:ext uri="{909E8E84-426E-40DD-AFC4-6F175D3DCCD1}">
                  <a14:hiddenFill xmlns:a14="http://schemas.microsoft.com/office/drawing/2010/main" xmlns="">
                    <a:noFill/>
                  </a14:hiddenFill>
                </a:ext>
              </a:extLst>
            </p:spPr>
          </p:cxnSp>
          <p:cxnSp>
            <p:nvCxnSpPr>
              <p:cNvPr id="76" name="直接连接符 75"/>
              <p:cNvCxnSpPr>
                <a:cxnSpLocks noChangeShapeType="1"/>
                <a:stCxn id="30" idx="6"/>
                <a:endCxn id="31" idx="2"/>
              </p:cNvCxnSpPr>
              <p:nvPr/>
            </p:nvCxnSpPr>
            <p:spPr bwMode="auto">
              <a:xfrm>
                <a:off x="11123" y="4628"/>
                <a:ext cx="2227" cy="0"/>
              </a:xfrm>
              <a:prstGeom prst="line">
                <a:avLst/>
              </a:prstGeom>
              <a:noFill/>
              <a:ln w="6350">
                <a:solidFill>
                  <a:srgbClr val="0170C1"/>
                </a:solidFill>
                <a:round/>
              </a:ln>
              <a:extLst>
                <a:ext uri="{909E8E84-426E-40DD-AFC4-6F175D3DCCD1}">
                  <a14:hiddenFill xmlns:a14="http://schemas.microsoft.com/office/drawing/2010/main" xmlns="">
                    <a:noFill/>
                  </a14:hiddenFill>
                </a:ext>
              </a:extLst>
            </p:spPr>
          </p:cxnSp>
          <p:sp>
            <p:nvSpPr>
              <p:cNvPr id="88" name="文本框 35"/>
              <p:cNvSpPr txBox="1">
                <a:spLocks noChangeArrowheads="1"/>
              </p:cNvSpPr>
              <p:nvPr/>
            </p:nvSpPr>
            <p:spPr bwMode="auto">
              <a:xfrm>
                <a:off x="7742" y="3176"/>
                <a:ext cx="1569" cy="398"/>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1C3F6E"/>
                    </a:solidFill>
                    <a:latin typeface="微软雅黑" panose="020B0503020204020204" pitchFamily="34" charset="-122"/>
                    <a:ea typeface="微软雅黑" panose="020B0503020204020204" pitchFamily="34" charset="-122"/>
                  </a:rPr>
                  <a:t>业主支付保证</a:t>
                </a:r>
              </a:p>
            </p:txBody>
          </p:sp>
          <p:sp>
            <p:nvSpPr>
              <p:cNvPr id="89" name="左右箭头 88"/>
              <p:cNvSpPr/>
              <p:nvPr/>
            </p:nvSpPr>
            <p:spPr>
              <a:xfrm>
                <a:off x="9195" y="5799"/>
                <a:ext cx="3566" cy="90"/>
              </a:xfrm>
              <a:prstGeom prst="leftRightArrow">
                <a:avLst/>
              </a:prstGeom>
              <a:solidFill>
                <a:srgbClr val="0072B3"/>
              </a:solidFill>
              <a:ln>
                <a:solidFill>
                  <a:srgbClr val="007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文本框 35"/>
              <p:cNvSpPr txBox="1">
                <a:spLocks noChangeArrowheads="1"/>
              </p:cNvSpPr>
              <p:nvPr/>
            </p:nvSpPr>
            <p:spPr bwMode="auto">
              <a:xfrm>
                <a:off x="10265" y="5666"/>
                <a:ext cx="1569" cy="398"/>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1C3F6E"/>
                    </a:solidFill>
                    <a:latin typeface="微软雅黑" panose="020B0503020204020204" pitchFamily="34" charset="-122"/>
                    <a:ea typeface="微软雅黑" panose="020B0503020204020204" pitchFamily="34" charset="-122"/>
                  </a:rPr>
                  <a:t>质量保证</a:t>
                </a:r>
              </a:p>
            </p:txBody>
          </p:sp>
          <p:sp>
            <p:nvSpPr>
              <p:cNvPr id="91" name="文本框 90"/>
              <p:cNvSpPr txBox="1"/>
              <p:nvPr/>
            </p:nvSpPr>
            <p:spPr>
              <a:xfrm>
                <a:off x="5845" y="5468"/>
                <a:ext cx="2366" cy="398"/>
              </a:xfrm>
              <a:prstGeom prst="rect">
                <a:avLst/>
              </a:prstGeom>
              <a:noFill/>
            </p:spPr>
            <p:txBody>
              <a:bodyPr wrap="square" rtlCol="0">
                <a:spAutoFit/>
              </a:bodyPr>
              <a:lstStyle/>
              <a:p>
                <a:pPr algn="ctr"/>
                <a:r>
                  <a:rPr lang="zh-CN" altLang="en-US" sz="1050" b="1">
                    <a:solidFill>
                      <a:srgbClr val="1C3F6E"/>
                    </a:solidFill>
                    <a:latin typeface="微软雅黑" panose="020B0503020204020204" pitchFamily="34" charset="-122"/>
                    <a:ea typeface="微软雅黑" panose="020B0503020204020204" pitchFamily="34" charset="-122"/>
                    <a:sym typeface="+mn-ea"/>
                  </a:rPr>
                  <a:t>农民工工资支付保证</a:t>
                </a:r>
                <a:endParaRPr lang="zh-CN" altLang="en-US" sz="1350">
                  <a:solidFill>
                    <a:prstClr val="black"/>
                  </a:solidFill>
                </a:endParaRPr>
              </a:p>
            </p:txBody>
          </p:sp>
        </p:grpSp>
        <p:pic>
          <p:nvPicPr>
            <p:cNvPr id="92" name="Group 8" descr="C:\Users\Administrator\Desktop\完工已审核.png完工已审核"/>
            <p:cNvPicPr>
              <a:picLocks noChangeAspect="1" noChangeArrowheads="1"/>
            </p:cNvPicPr>
            <p:nvPr/>
          </p:nvPicPr>
          <p:blipFill>
            <a:blip r:embed="rId8" cstate="print"/>
            <a:srcRect/>
            <a:stretch>
              <a:fillRect/>
            </a:stretch>
          </p:blipFill>
          <p:spPr bwMode="auto">
            <a:xfrm>
              <a:off x="10660" y="6591"/>
              <a:ext cx="1561" cy="1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文本框 32"/>
            <p:cNvSpPr txBox="1">
              <a:spLocks noChangeArrowheads="1"/>
            </p:cNvSpPr>
            <p:nvPr/>
          </p:nvSpPr>
          <p:spPr bwMode="auto">
            <a:xfrm>
              <a:off x="8251" y="6309"/>
              <a:ext cx="2596" cy="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1C3F6E"/>
                  </a:solidFill>
                  <a:latin typeface="微软雅黑" panose="020B0503020204020204" pitchFamily="34" charset="-122"/>
                  <a:ea typeface="微软雅黑" panose="020B0503020204020204" pitchFamily="34" charset="-122"/>
                </a:rPr>
                <a:t>预付款保证</a:t>
              </a:r>
              <a:endParaRPr lang="zh-CN" altLang="en-US" sz="1050" b="1">
                <a:solidFill>
                  <a:srgbClr val="0374A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51460" y="195580"/>
            <a:ext cx="4104005" cy="391160"/>
            <a:chOff x="396" y="308"/>
            <a:chExt cx="6463" cy="616"/>
          </a:xfrm>
        </p:grpSpPr>
        <p:sp>
          <p:nvSpPr>
            <p:cNvPr id="4" name="TextBox 14"/>
            <p:cNvSpPr txBox="1">
              <a:spLocks noChangeArrowheads="1"/>
            </p:cNvSpPr>
            <p:nvPr/>
          </p:nvSpPr>
          <p:spPr bwMode="auto">
            <a:xfrm>
              <a:off x="1076" y="344"/>
              <a:ext cx="5783" cy="580"/>
            </a:xfrm>
            <a:prstGeom prst="rect">
              <a:avLst/>
            </a:prstGeom>
            <a:noFill/>
            <a:ln w="9525">
              <a:noFill/>
              <a:miter lim="800000"/>
            </a:ln>
          </p:spPr>
          <p:txBody>
            <a:bodyPr wrap="square">
              <a:spAutoFit/>
            </a:bodyPr>
            <a:lstStyle/>
            <a:p>
              <a:pPr>
                <a:defRPr/>
              </a:pPr>
              <a:r>
                <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、产品种类</a:t>
              </a:r>
            </a:p>
          </p:txBody>
        </p:sp>
        <p:sp>
          <p:nvSpPr>
            <p:cNvPr id="5" name="矩形 4"/>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矩形 5"/>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66" name="文本框 65"/>
          <p:cNvSpPr txBox="1"/>
          <p:nvPr/>
        </p:nvSpPr>
        <p:spPr>
          <a:xfrm>
            <a:off x="3197860" y="960755"/>
            <a:ext cx="2240280" cy="368300"/>
          </a:xfrm>
          <a:prstGeom prst="rect">
            <a:avLst/>
          </a:prstGeom>
          <a:noFill/>
        </p:spPr>
        <p:txBody>
          <a:bodyPr wrap="none" rtlCol="0" anchor="t">
            <a:spAutoFit/>
          </a:bodyPr>
          <a:lstStyle/>
          <a:p>
            <a:r>
              <a:rPr lang="zh-CN" altLang="zh-CN"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建设工程合同全流程</a:t>
            </a:r>
          </a:p>
        </p:txBody>
      </p:sp>
      <p:sp>
        <p:nvSpPr>
          <p:cNvPr id="2" name="左右箭头 1"/>
          <p:cNvSpPr/>
          <p:nvPr/>
        </p:nvSpPr>
        <p:spPr>
          <a:xfrm>
            <a:off x="1200065" y="2889748"/>
            <a:ext cx="2264451" cy="57154"/>
          </a:xfrm>
          <a:prstGeom prst="leftRightArrow">
            <a:avLst/>
          </a:prstGeom>
          <a:solidFill>
            <a:srgbClr val="0072B3"/>
          </a:solidFill>
          <a:ln>
            <a:solidFill>
              <a:srgbClr val="007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 name="文本框 35"/>
          <p:cNvSpPr txBox="1">
            <a:spLocks noChangeArrowheads="1"/>
          </p:cNvSpPr>
          <p:nvPr/>
        </p:nvSpPr>
        <p:spPr bwMode="auto">
          <a:xfrm>
            <a:off x="1723952" y="2768458"/>
            <a:ext cx="996333" cy="252730"/>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zh-CN" altLang="en-US" sz="1050" b="1">
                <a:solidFill>
                  <a:srgbClr val="1C3F6E"/>
                </a:solidFill>
                <a:latin typeface="微软雅黑" panose="020B0503020204020204" pitchFamily="34" charset="-122"/>
                <a:ea typeface="微软雅黑" panose="020B0503020204020204" pitchFamily="34" charset="-122"/>
              </a:rPr>
              <a:t>投标保证</a:t>
            </a:r>
          </a:p>
        </p:txBody>
      </p:sp>
      <p:sp>
        <p:nvSpPr>
          <p:cNvPr id="53" name="页脚占位符 52"/>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50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1460" y="195580"/>
            <a:ext cx="4104005" cy="391160"/>
            <a:chOff x="396" y="308"/>
            <a:chExt cx="6463" cy="616"/>
          </a:xfrm>
        </p:grpSpPr>
        <p:sp>
          <p:nvSpPr>
            <p:cNvPr id="3" name="TextBox 14"/>
            <p:cNvSpPr txBox="1">
              <a:spLocks noChangeArrowheads="1"/>
            </p:cNvSpPr>
            <p:nvPr/>
          </p:nvSpPr>
          <p:spPr bwMode="auto">
            <a:xfrm>
              <a:off x="1076" y="344"/>
              <a:ext cx="5783" cy="580"/>
            </a:xfrm>
            <a:prstGeom prst="rect">
              <a:avLst/>
            </a:prstGeom>
            <a:noFill/>
            <a:ln w="9525">
              <a:noFill/>
              <a:miter lim="800000"/>
            </a:ln>
          </p:spPr>
          <p:txBody>
            <a:bodyPr wrap="square">
              <a:spAutoFit/>
            </a:bodyPr>
            <a:lstStyle/>
            <a:p>
              <a:pPr>
                <a:defRPr/>
              </a:pP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产品种类</a:t>
              </a:r>
              <a:r>
                <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投标保证保险</a:t>
              </a:r>
            </a:p>
          </p:txBody>
        </p:sp>
        <p:sp>
          <p:nvSpPr>
            <p:cNvPr id="4" name="矩形 3"/>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8" name="表格 7"/>
          <p:cNvGraphicFramePr/>
          <p:nvPr>
            <p:custDataLst>
              <p:tags r:id="rId1"/>
            </p:custDataLst>
          </p:nvPr>
        </p:nvGraphicFramePr>
        <p:xfrm>
          <a:off x="429895" y="883920"/>
          <a:ext cx="8460740" cy="3533140"/>
        </p:xfrm>
        <a:graphic>
          <a:graphicData uri="http://schemas.openxmlformats.org/drawingml/2006/table">
            <a:tbl>
              <a:tblPr firstRow="1" bandRow="1">
                <a:tableStyleId>{5C22544A-7EE6-4342-B048-85BDC9FD1C3A}</a:tableStyleId>
              </a:tblPr>
              <a:tblGrid>
                <a:gridCol w="995680"/>
                <a:gridCol w="7465060"/>
              </a:tblGrid>
              <a:tr h="54546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投保人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根据《建设工程招标文件》要求向建设工程招标人投标，具有相应建筑施工企业资质的当事人。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56769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被保险人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指根据《建设工程招标文件》要求向建设工程施工投标人进行建设工程招标、确定中标人、与中标人（投保人）签订《建设工程施工合同》的当事人，即建设工程招标人、《建设工程施工合同》发包人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103759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lvl="0" indent="304800" algn="l" fontAlgn="auto">
                        <a:lnSpc>
                          <a:spcPct val="150000"/>
                        </a:lnSpc>
                        <a:extLst>
                          <a:ext uri="{35155182-B16C-46BC-9424-99874614C6A1}">
                            <wpsdc:indentchars xmlns:wpsdc="http://www.wps.cn/officeDocument/2017/drawingmlCustomData" xmlns="" val="200" checksum="1077528236"/>
                          </a:ext>
                        </a:extLst>
                      </a:pPr>
                      <a:r>
                        <a:rPr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在保险期间内，投保人在向被保险人招标建设工程投标的过程中违反《建设工程招标文件》规定要求，给被保险人造成直接损失的，保险人依据本保险合同的约定，以保险单所载的保险金额为限，对被保险人的上述损失承担赔偿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61404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金额</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本保险合同的保险金额根据《建设工程招标文件》中投保人应交纳的投标保证金金额确定，由投保人与保险人协商确定，并在保险单中载明。</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66992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期限</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保险期间自投保人向被保险人投标之日起或保险单载明的保险起期之日起（二者以后发生者为准），至《建设工程施工合同》签约之日止，最长不超过一年。</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bl>
          </a:graphicData>
        </a:graphic>
      </p:graphicFrame>
      <p:sp>
        <p:nvSpPr>
          <p:cNvPr id="9" name="页脚占位符 8"/>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50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1460" y="195580"/>
            <a:ext cx="4104005" cy="391160"/>
            <a:chOff x="396" y="308"/>
            <a:chExt cx="6463" cy="616"/>
          </a:xfrm>
        </p:grpSpPr>
        <p:sp>
          <p:nvSpPr>
            <p:cNvPr id="3" name="TextBox 14"/>
            <p:cNvSpPr txBox="1">
              <a:spLocks noChangeArrowheads="1"/>
            </p:cNvSpPr>
            <p:nvPr/>
          </p:nvSpPr>
          <p:spPr bwMode="auto">
            <a:xfrm>
              <a:off x="1076" y="344"/>
              <a:ext cx="5783" cy="580"/>
            </a:xfrm>
            <a:prstGeom prst="rect">
              <a:avLst/>
            </a:prstGeom>
            <a:noFill/>
            <a:ln w="9525">
              <a:noFill/>
              <a:miter lim="800000"/>
            </a:ln>
          </p:spPr>
          <p:txBody>
            <a:bodyPr wrap="square">
              <a:spAutoFit/>
            </a:bodyPr>
            <a:lstStyle/>
            <a:p>
              <a:pPr>
                <a:defRPr/>
              </a:pP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产品种类</a:t>
              </a:r>
              <a:r>
                <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履约保证保险</a:t>
              </a:r>
            </a:p>
          </p:txBody>
        </p:sp>
        <p:sp>
          <p:nvSpPr>
            <p:cNvPr id="4" name="矩形 3"/>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8" name="表格 7"/>
          <p:cNvGraphicFramePr/>
          <p:nvPr>
            <p:custDataLst>
              <p:tags r:id="rId1"/>
            </p:custDataLst>
          </p:nvPr>
        </p:nvGraphicFramePr>
        <p:xfrm>
          <a:off x="356870" y="989965"/>
          <a:ext cx="8503285" cy="3420745"/>
        </p:xfrm>
        <a:graphic>
          <a:graphicData uri="http://schemas.openxmlformats.org/drawingml/2006/table">
            <a:tbl>
              <a:tblPr firstRow="1" bandRow="1">
                <a:tableStyleId>{5C22544A-7EE6-4342-B048-85BDC9FD1C3A}</a:tableStyleId>
              </a:tblPr>
              <a:tblGrid>
                <a:gridCol w="848360"/>
                <a:gridCol w="7654925"/>
              </a:tblGrid>
              <a:tr h="42164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投保人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指与被保险人签订《建设工程施工合同》的，具有相应建筑施工企业资质的当事人。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38227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被保险人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指与投保人签订《建设工程施工合同》的当事人。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104140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lvl="0" indent="304800" algn="l" fontAlgn="auto">
                        <a:lnSpc>
                          <a:spcPct val="150000"/>
                        </a:lnSpc>
                        <a:extLst>
                          <a:ext uri="{35155182-B16C-46BC-9424-99874614C6A1}">
                            <wpsdc:indentchars xmlns:wpsdc="http://www.wps.cn/officeDocument/2017/drawingmlCustomData" xmlns="" val="200" checksum="1077528236"/>
                          </a:ext>
                        </a:extLst>
                      </a:pPr>
                      <a:r>
                        <a:rPr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在保险期间内，若投保人违反《建设工程施工合同》约定的义务，给被保险人造成直接损失的，保险人依据本保险合同的约定，以保险单所载的保险金额为限，对被保险人的上述损失承担赔偿责任。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64833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金额</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本保险合同的保险金额以投保人与被保险人签订的《建设工程施工合同》的有关要求为基础，由投保人与保险人协商确定，并在保险单中载明。</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92710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期限</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保险期间自《建设工程施工合同》生效之日起或保险单载明的保险起期之日起（二者以后发生者为准），至《建设工程施工合同》约定的工程实际竣工合格之日或保险单载明的保险终期之日止（二者以先到者为准），最长不超过五年。</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bl>
          </a:graphicData>
        </a:graphic>
      </p:graphicFrame>
      <p:sp>
        <p:nvSpPr>
          <p:cNvPr id="9" name="页脚占位符 8"/>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50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1460" y="195580"/>
            <a:ext cx="4104005" cy="391160"/>
            <a:chOff x="396" y="308"/>
            <a:chExt cx="6463" cy="616"/>
          </a:xfrm>
        </p:grpSpPr>
        <p:sp>
          <p:nvSpPr>
            <p:cNvPr id="3" name="TextBox 14"/>
            <p:cNvSpPr txBox="1">
              <a:spLocks noChangeArrowheads="1"/>
            </p:cNvSpPr>
            <p:nvPr/>
          </p:nvSpPr>
          <p:spPr bwMode="auto">
            <a:xfrm>
              <a:off x="1076" y="344"/>
              <a:ext cx="5783" cy="580"/>
            </a:xfrm>
            <a:prstGeom prst="rect">
              <a:avLst/>
            </a:prstGeom>
            <a:noFill/>
            <a:ln w="9525">
              <a:noFill/>
              <a:miter lim="800000"/>
            </a:ln>
          </p:spPr>
          <p:txBody>
            <a:bodyPr wrap="square">
              <a:spAutoFit/>
            </a:bodyPr>
            <a:lstStyle/>
            <a:p>
              <a:pPr>
                <a:defRPr/>
              </a:pPr>
              <a:r>
                <a:rPr lang="zh-CN" altLang="en-US" b="1" kern="0" dirty="0">
                  <a:solidFill>
                    <a:schemeClr val="tx1"/>
                  </a:solidFill>
                  <a:latin typeface="微软雅黑" panose="020B0503020204020204" pitchFamily="34" charset="-122"/>
                  <a:ea typeface="微软雅黑" panose="020B0503020204020204" pitchFamily="34" charset="-122"/>
                </a:rPr>
                <a:t>产品种类</a:t>
              </a:r>
              <a:r>
                <a:rPr lang="en-US" altLang="zh-CN" b="1" kern="0" dirty="0">
                  <a:solidFill>
                    <a:schemeClr val="tx1"/>
                  </a:solidFill>
                  <a:latin typeface="微软雅黑" panose="020B0503020204020204" pitchFamily="34" charset="-122"/>
                  <a:ea typeface="微软雅黑" panose="020B0503020204020204" pitchFamily="34" charset="-122"/>
                </a:rPr>
                <a:t>--</a:t>
              </a:r>
              <a:r>
                <a:rPr lang="zh-CN" altLang="en-US" b="1" kern="0" dirty="0">
                  <a:solidFill>
                    <a:schemeClr val="tx1"/>
                  </a:solidFill>
                  <a:latin typeface="微软雅黑" panose="020B0503020204020204" pitchFamily="34" charset="-122"/>
                  <a:ea typeface="微软雅黑" panose="020B0503020204020204" pitchFamily="34" charset="-122"/>
                </a:rPr>
                <a:t>预付款保证保险</a:t>
              </a:r>
            </a:p>
          </p:txBody>
        </p:sp>
        <p:sp>
          <p:nvSpPr>
            <p:cNvPr id="4" name="矩形 3"/>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8" name="表格 7"/>
          <p:cNvGraphicFramePr/>
          <p:nvPr>
            <p:custDataLst>
              <p:tags r:id="rId1"/>
            </p:custDataLst>
          </p:nvPr>
        </p:nvGraphicFramePr>
        <p:xfrm>
          <a:off x="342265" y="957580"/>
          <a:ext cx="8561070" cy="3634740"/>
        </p:xfrm>
        <a:graphic>
          <a:graphicData uri="http://schemas.openxmlformats.org/drawingml/2006/table">
            <a:tbl>
              <a:tblPr firstRow="1" bandRow="1">
                <a:tableStyleId>{5C22544A-7EE6-4342-B048-85BDC9FD1C3A}</a:tableStyleId>
              </a:tblPr>
              <a:tblGrid>
                <a:gridCol w="902335"/>
                <a:gridCol w="7658735"/>
              </a:tblGrid>
              <a:tr h="40767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投保人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指与被保险人签订《建设工程施工合同》的，具有相应建筑施工企业资质的当事人。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38036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被保险人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指与投保人签订《建设工程施工合同》的当事人。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123698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lvl="0" indent="304800" algn="l" fontAlgn="auto">
                        <a:lnSpc>
                          <a:spcPct val="150000"/>
                        </a:lnSpc>
                        <a:extLst>
                          <a:ext uri="{35155182-B16C-46BC-9424-99874614C6A1}">
                            <wpsdc:indentchars xmlns:wpsdc="http://www.wps.cn/officeDocument/2017/drawingmlCustomData" xmlns="" val="200" checksum="1077528236"/>
                          </a:ext>
                        </a:extLst>
                      </a:pPr>
                      <a:r>
                        <a:rPr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鉴于被保险人依据《建设工程施工合同》的规定向投保人支付工程项目的预付款，用于工程项目的营运和购买材料，投保人承诺按约定返还该预付款全额或以该预付款冲抵被保险人应支付给投保人的工程款后的余额。若投保人违反前述约定，保险人依据本保险合同的约定，以保险单所载的保险金额为限，对被保险人遭受的直接损失承担赔偿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66611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金额</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本保险合同的保险金额以投保人与被保险人签订的《建设工程施工合同》约定并以被保险人实际支付的预付款金额为基础，由投保人与保险人协商确定，并在保险单中载明。</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94361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期限</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保险期间自发包人将预付款支付给承包人之日起或保险单载明的保险起期之日起（二者以后发生者为准），至预付款全部返还发包人或抵扣工程进度款之日止或保险单载明的保险终期之日止（二者以先到者为准），具体以保险单载明的起讫日期为准，最长不超过五年。</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bl>
          </a:graphicData>
        </a:graphic>
      </p:graphicFrame>
      <p:sp>
        <p:nvSpPr>
          <p:cNvPr id="9" name="页脚占位符 8"/>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50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1460" y="195580"/>
            <a:ext cx="4572000" cy="391160"/>
            <a:chOff x="396" y="308"/>
            <a:chExt cx="7200" cy="616"/>
          </a:xfrm>
        </p:grpSpPr>
        <p:sp>
          <p:nvSpPr>
            <p:cNvPr id="3" name="TextBox 14"/>
            <p:cNvSpPr txBox="1">
              <a:spLocks noChangeArrowheads="1"/>
            </p:cNvSpPr>
            <p:nvPr/>
          </p:nvSpPr>
          <p:spPr bwMode="auto">
            <a:xfrm>
              <a:off x="1076" y="344"/>
              <a:ext cx="6520" cy="580"/>
            </a:xfrm>
            <a:prstGeom prst="rect">
              <a:avLst/>
            </a:prstGeom>
            <a:noFill/>
            <a:ln w="9525">
              <a:noFill/>
              <a:miter lim="800000"/>
            </a:ln>
          </p:spPr>
          <p:txBody>
            <a:bodyPr wrap="square">
              <a:spAutoFit/>
            </a:bodyPr>
            <a:lstStyle/>
            <a:p>
              <a:pPr>
                <a:defRPr/>
              </a:pP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产品种类</a:t>
              </a:r>
              <a:r>
                <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农民工工资支付保证保险</a:t>
              </a:r>
            </a:p>
          </p:txBody>
        </p:sp>
        <p:sp>
          <p:nvSpPr>
            <p:cNvPr id="4" name="矩形 3"/>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8" name="表格 7"/>
          <p:cNvGraphicFramePr/>
          <p:nvPr>
            <p:custDataLst>
              <p:tags r:id="rId1"/>
            </p:custDataLst>
          </p:nvPr>
        </p:nvGraphicFramePr>
        <p:xfrm>
          <a:off x="323850" y="1113790"/>
          <a:ext cx="8521065" cy="3397885"/>
        </p:xfrm>
        <a:graphic>
          <a:graphicData uri="http://schemas.openxmlformats.org/drawingml/2006/table">
            <a:tbl>
              <a:tblPr firstRow="1" bandRow="1">
                <a:tableStyleId>{5C22544A-7EE6-4342-B048-85BDC9FD1C3A}</a:tableStyleId>
              </a:tblPr>
              <a:tblGrid>
                <a:gridCol w="964565"/>
                <a:gridCol w="7556500"/>
              </a:tblGrid>
              <a:tr h="40068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投保人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在中华人民共和国境内，依法从事各类新建、扩建、改建工程的建设单位和施工承包单位。</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40068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被保险人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建设单位和施工承包单位依法招用的农民工</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119380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lvl="0" indent="304800" algn="l" fontAlgn="auto">
                        <a:lnSpc>
                          <a:spcPct val="150000"/>
                        </a:lnSpc>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在保险期间内，若投保人未按照与被保险人签订的劳动合同约定向被保险人履行全部或部分工资支付义务，给被保险人造成工资收入损失的，保险人依据劳动和社会保障管理部门或建筑行业管理部门的调查认定结论，按照本保险合同的约定承担赔偿责任，赔偿金额以保险金额为限。</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70167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金额</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本保险合同的保险金额以投保人依法应缴纳的工资保证金金额为基础，由投保人与保险人协商确定，并在保险单中载明。保险人在保险期间内对被保险人的累计赔偿金额以保险金额为限。</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70104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期限</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本保险合同的保险期间根据被保险人参与建设的工程施工合同期限确定，且在任何情况下，保险期间的起始或终止不得超出保险单载明的生效日或终止日，最长不超过五年。</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bl>
          </a:graphicData>
        </a:graphic>
      </p:graphicFrame>
      <p:sp>
        <p:nvSpPr>
          <p:cNvPr id="9" name="页脚占位符 8"/>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50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1460" y="195580"/>
            <a:ext cx="4699635" cy="391160"/>
            <a:chOff x="396" y="308"/>
            <a:chExt cx="7401" cy="616"/>
          </a:xfrm>
        </p:grpSpPr>
        <p:sp>
          <p:nvSpPr>
            <p:cNvPr id="3" name="TextBox 14"/>
            <p:cNvSpPr txBox="1">
              <a:spLocks noChangeArrowheads="1"/>
            </p:cNvSpPr>
            <p:nvPr/>
          </p:nvSpPr>
          <p:spPr bwMode="auto">
            <a:xfrm>
              <a:off x="1076" y="344"/>
              <a:ext cx="6721" cy="580"/>
            </a:xfrm>
            <a:prstGeom prst="rect">
              <a:avLst/>
            </a:prstGeom>
            <a:noFill/>
            <a:ln w="9525">
              <a:noFill/>
              <a:miter lim="800000"/>
            </a:ln>
          </p:spPr>
          <p:txBody>
            <a:bodyPr wrap="square">
              <a:spAutoFit/>
            </a:bodyPr>
            <a:lstStyle/>
            <a:p>
              <a:pPr>
                <a:defRPr/>
              </a:pP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产品种类</a:t>
              </a:r>
              <a:r>
                <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业主合同款支付保证保险</a:t>
              </a:r>
            </a:p>
          </p:txBody>
        </p:sp>
        <p:sp>
          <p:nvSpPr>
            <p:cNvPr id="4" name="矩形 3"/>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8" name="表格 7"/>
          <p:cNvGraphicFramePr/>
          <p:nvPr>
            <p:custDataLst>
              <p:tags r:id="rId1"/>
            </p:custDataLst>
          </p:nvPr>
        </p:nvGraphicFramePr>
        <p:xfrm>
          <a:off x="330835" y="776605"/>
          <a:ext cx="8606790" cy="3862070"/>
        </p:xfrm>
        <a:graphic>
          <a:graphicData uri="http://schemas.openxmlformats.org/drawingml/2006/table">
            <a:tbl>
              <a:tblPr firstRow="1" bandRow="1">
                <a:tableStyleId>{5C22544A-7EE6-4342-B048-85BDC9FD1C3A}</a:tableStyleId>
              </a:tblPr>
              <a:tblGrid>
                <a:gridCol w="893445"/>
                <a:gridCol w="7713345"/>
              </a:tblGrid>
              <a:tr h="64262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投保人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指依法与建设工程施工企业签订建设工程施工合同，具有工程发包主体资格和支付工程价款义务的当事人，即建设工程发包人。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46545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被保险人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指依法与投保人签订建设工程施工合同，具有相应工程施工承包资质的当事人，即建设工程承包人。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91821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lvl="0" indent="304800" algn="l" fontAlgn="auto">
                        <a:lnSpc>
                          <a:spcPct val="150000"/>
                        </a:lnSpc>
                        <a:extLst>
                          <a:ext uri="{35155182-B16C-46BC-9424-99874614C6A1}">
                            <wpsdc:indentchars xmlns:wpsdc="http://www.wps.cn/officeDocument/2017/drawingmlCustomData" xmlns="" val="200" checksum="1077528236"/>
                          </a:ext>
                        </a:extLst>
                      </a:pPr>
                      <a:r>
                        <a:rPr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在保险期间内，当超过投保人与被保险人所签订建设工程施工合同约定的应付款日，投保人仍未履行或未完全履行工程合同款支付义务，且投保人拖欠的任何一期欠款已超过保险单载明的期限（以下简称“赔款等待期”）的，保险人按照本保险合同的约定向被保险人承担赔偿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64262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金额</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本保险合同的保险金额以投保人与被保险人签订的建设工程施工合同的有关要求为基础，由投保人与保险人协商确定，并在保险单中载明。</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1193165">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期限</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保险期间最长为五年，由投保人与保险人以建设工程施工合同为基础协商确定，以保险单载明的起讫时间为准。保险期间自建设工程施工合同生效之日起或保险单载明的保险起期之日起（二者以后发生者为准），至建设工程施工合同约定的合同款支付完毕之日或保险单载明的保险终期之日止（二者以先到者为准）。</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bl>
          </a:graphicData>
        </a:graphic>
      </p:graphicFrame>
      <p:sp>
        <p:nvSpPr>
          <p:cNvPr id="9" name="页脚占位符 8"/>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50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1460" y="195580"/>
            <a:ext cx="4104005" cy="391160"/>
            <a:chOff x="396" y="308"/>
            <a:chExt cx="6463" cy="616"/>
          </a:xfrm>
        </p:grpSpPr>
        <p:sp>
          <p:nvSpPr>
            <p:cNvPr id="3" name="TextBox 14"/>
            <p:cNvSpPr txBox="1">
              <a:spLocks noChangeArrowheads="1"/>
            </p:cNvSpPr>
            <p:nvPr/>
          </p:nvSpPr>
          <p:spPr bwMode="auto">
            <a:xfrm>
              <a:off x="1076" y="344"/>
              <a:ext cx="5783" cy="580"/>
            </a:xfrm>
            <a:prstGeom prst="rect">
              <a:avLst/>
            </a:prstGeom>
            <a:noFill/>
            <a:ln w="9525">
              <a:noFill/>
              <a:miter lim="800000"/>
            </a:ln>
          </p:spPr>
          <p:txBody>
            <a:bodyPr wrap="square">
              <a:spAutoFit/>
            </a:bodyPr>
            <a:lstStyle/>
            <a:p>
              <a:pPr>
                <a:defRPr/>
              </a:pP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产品种类</a:t>
              </a:r>
              <a:r>
                <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质量保证保险</a:t>
              </a:r>
            </a:p>
          </p:txBody>
        </p:sp>
        <p:sp>
          <p:nvSpPr>
            <p:cNvPr id="4" name="矩形 3"/>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8" name="表格 7"/>
          <p:cNvGraphicFramePr/>
          <p:nvPr>
            <p:custDataLst>
              <p:tags r:id="rId1"/>
            </p:custDataLst>
          </p:nvPr>
        </p:nvGraphicFramePr>
        <p:xfrm>
          <a:off x="396240" y="1008380"/>
          <a:ext cx="8501380" cy="3295650"/>
        </p:xfrm>
        <a:graphic>
          <a:graphicData uri="http://schemas.openxmlformats.org/drawingml/2006/table">
            <a:tbl>
              <a:tblPr firstRow="1" bandRow="1">
                <a:tableStyleId>{5C22544A-7EE6-4342-B048-85BDC9FD1C3A}</a:tableStyleId>
              </a:tblPr>
              <a:tblGrid>
                <a:gridCol w="1214755"/>
                <a:gridCol w="7286625"/>
              </a:tblGrid>
              <a:tr h="43434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投保人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指与被保险人签订《建设工程施工合同》的，具有相应建筑施工企业资质的当事人。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43434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被保险人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指与投保人签订《建设工程施工合同》的当事人。</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114681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lvl="0" indent="304800" algn="l" fontAlgn="auto">
                        <a:lnSpc>
                          <a:spcPct val="150000"/>
                        </a:lnSpc>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在保险期间内，投保人未按照与被保险人签订的《建设工程施工合同》有关约定履行建设工程质量缺陷维修义务，给被保险人造成直接损失的，保险人依据本保险合同的约定，以保险单所载的保险金额为限，对被保险人的上述损失承担赔偿责任。</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52197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金额</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本保险合同的保险金额以投保人与被保险人签订的《建设工程施工合同》的有关要求为基础，由投保人与保险人协商确定，并在保险单中载明。</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r h="520700">
                <a:tc>
                  <a:txBody>
                    <a:bodyPr/>
                    <a:lstStyle/>
                    <a:p>
                      <a:pPr algn="ctr">
                        <a:buNone/>
                      </a:pPr>
                      <a:r>
                        <a:rPr lang="zh-CN" altLang="en-US" sz="1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保险</a:t>
                      </a:r>
                      <a:r>
                        <a:rPr lang="zh-CN" altLang="en-US"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期限</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c>
                  <a:txBody>
                    <a:bodyPr/>
                    <a:lstStyle/>
                    <a:p>
                      <a:pPr indent="304800" algn="l" fontAlgn="auto">
                        <a:lnSpc>
                          <a:spcPct val="150000"/>
                        </a:lnSpc>
                        <a:buNone/>
                        <a:extLst>
                          <a:ext uri="{35155182-B16C-46BC-9424-99874614C6A1}">
                            <wpsdc:indentchars xmlns:wpsdc="http://www.wps.cn/officeDocument/2017/drawingmlCustomData" xmlns="" val="200" checksum="1077528236"/>
                          </a:ext>
                        </a:extLst>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本保险合同保险期间与《建设工程施工合同》中约定的缺陷责任期一致，以保险单载明的起讫日期为准，最长不超过两年。</a:t>
                      </a:r>
                    </a:p>
                  </a:txBody>
                  <a:tcPr anchor="ctr">
                    <a:lnL w="9525">
                      <a:solidFill>
                        <a:schemeClr val="tx1"/>
                      </a:solidFill>
                      <a:prstDash val="solid"/>
                    </a:lnL>
                    <a:lnR w="9525">
                      <a:solidFill>
                        <a:schemeClr val="tx1"/>
                      </a:solidFill>
                      <a:prstDash val="solid"/>
                    </a:lnR>
                    <a:lnT w="9525">
                      <a:solidFill>
                        <a:schemeClr val="tx1"/>
                      </a:solidFill>
                      <a:prstDash val="solid"/>
                    </a:lnT>
                    <a:lnB w="9525">
                      <a:solidFill>
                        <a:schemeClr val="tx1"/>
                      </a:solidFill>
                      <a:prstDash val="solid"/>
                    </a:lnB>
                    <a:noFill/>
                  </a:tcPr>
                </a:tc>
              </a:tr>
            </a:tbl>
          </a:graphicData>
        </a:graphic>
      </p:graphicFrame>
      <p:sp>
        <p:nvSpPr>
          <p:cNvPr id="9" name="页脚占位符 8"/>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50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p:cNvSpPr/>
          <p:nvPr>
            <p:custDataLst>
              <p:tags r:id="rId2"/>
            </p:custDataLst>
          </p:nvPr>
        </p:nvSpPr>
        <p:spPr>
          <a:xfrm>
            <a:off x="772977" y="1249396"/>
            <a:ext cx="1651245" cy="2445488"/>
          </a:xfrm>
          <a:prstGeom prst="roundRect">
            <a:avLst>
              <a:gd name="adj" fmla="val 3145"/>
            </a:avLst>
          </a:prstGeom>
          <a:solidFill>
            <a:schemeClr val="accent6">
              <a:lumMod val="20000"/>
              <a:lumOff val="8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4F5FC"/>
              </a:solidFill>
              <a:effectLst/>
              <a:uLnTx/>
              <a:uFillTx/>
              <a:latin typeface="Calibri" panose="020F0502020204030204"/>
              <a:ea typeface="+mn-ea"/>
              <a:cs typeface="+mn-cs"/>
            </a:endParaRPr>
          </a:p>
        </p:txBody>
      </p:sp>
      <p:sp>
        <p:nvSpPr>
          <p:cNvPr id="11" name="Freeform 9"/>
          <p:cNvSpPr/>
          <p:nvPr>
            <p:custDataLst>
              <p:tags r:id="rId3"/>
            </p:custDataLst>
          </p:nvPr>
        </p:nvSpPr>
        <p:spPr>
          <a:xfrm>
            <a:off x="774476" y="1249396"/>
            <a:ext cx="1651245" cy="845289"/>
          </a:xfrm>
          <a:custGeom>
            <a:avLst/>
            <a:gdLst>
              <a:gd name="connsiteX0" fmla="*/ 35446 w 2201660"/>
              <a:gd name="connsiteY0" fmla="*/ 0 h 1127052"/>
              <a:gd name="connsiteX1" fmla="*/ 2166214 w 2201660"/>
              <a:gd name="connsiteY1" fmla="*/ 0 h 1127052"/>
              <a:gd name="connsiteX2" fmla="*/ 2201660 w 2201660"/>
              <a:gd name="connsiteY2" fmla="*/ 35446 h 1127052"/>
              <a:gd name="connsiteX3" fmla="*/ 2201660 w 2201660"/>
              <a:gd name="connsiteY3" fmla="*/ 287079 h 1127052"/>
              <a:gd name="connsiteX4" fmla="*/ 2201660 w 2201660"/>
              <a:gd name="connsiteY4" fmla="*/ 1091606 h 1127052"/>
              <a:gd name="connsiteX5" fmla="*/ 2201660 w 2201660"/>
              <a:gd name="connsiteY5" fmla="*/ 1127052 h 1127052"/>
              <a:gd name="connsiteX6" fmla="*/ 2166214 w 2201660"/>
              <a:gd name="connsiteY6" fmla="*/ 1127052 h 1127052"/>
              <a:gd name="connsiteX7" fmla="*/ 35446 w 2201660"/>
              <a:gd name="connsiteY7" fmla="*/ 1127052 h 1127052"/>
              <a:gd name="connsiteX8" fmla="*/ 0 w 2201660"/>
              <a:gd name="connsiteY8" fmla="*/ 1127052 h 1127052"/>
              <a:gd name="connsiteX9" fmla="*/ 0 w 2201660"/>
              <a:gd name="connsiteY9" fmla="*/ 1091606 h 1127052"/>
              <a:gd name="connsiteX10" fmla="*/ 0 w 2201660"/>
              <a:gd name="connsiteY10" fmla="*/ 287079 h 1127052"/>
              <a:gd name="connsiteX11" fmla="*/ 0 w 2201660"/>
              <a:gd name="connsiteY11" fmla="*/ 35446 h 1127052"/>
              <a:gd name="connsiteX12" fmla="*/ 35446 w 2201660"/>
              <a:gd name="connsiteY12" fmla="*/ 0 h 112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1660" h="1127052">
                <a:moveTo>
                  <a:pt x="35446" y="0"/>
                </a:moveTo>
                <a:lnTo>
                  <a:pt x="2166214" y="0"/>
                </a:lnTo>
                <a:cubicBezTo>
                  <a:pt x="2185790" y="0"/>
                  <a:pt x="2201660" y="15870"/>
                  <a:pt x="2201660" y="35446"/>
                </a:cubicBezTo>
                <a:lnTo>
                  <a:pt x="2201660" y="287079"/>
                </a:lnTo>
                <a:lnTo>
                  <a:pt x="2201660" y="1091606"/>
                </a:lnTo>
                <a:lnTo>
                  <a:pt x="2201660" y="1127052"/>
                </a:lnTo>
                <a:lnTo>
                  <a:pt x="2166214" y="1127052"/>
                </a:lnTo>
                <a:lnTo>
                  <a:pt x="35446" y="1127052"/>
                </a:lnTo>
                <a:lnTo>
                  <a:pt x="0" y="1127052"/>
                </a:lnTo>
                <a:lnTo>
                  <a:pt x="0" y="1091606"/>
                </a:lnTo>
                <a:lnTo>
                  <a:pt x="0" y="287079"/>
                </a:lnTo>
                <a:lnTo>
                  <a:pt x="0" y="35446"/>
                </a:lnTo>
                <a:cubicBezTo>
                  <a:pt x="0" y="15870"/>
                  <a:pt x="15870" y="0"/>
                  <a:pt x="35446" y="0"/>
                </a:cubicBezTo>
                <a:close/>
              </a:path>
            </a:pathLst>
          </a:cu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25" b="0" i="0" u="none" strike="noStrike" kern="120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endParaRPr>
          </a:p>
        </p:txBody>
      </p:sp>
      <p:sp>
        <p:nvSpPr>
          <p:cNvPr id="23" name="Rounded Rectangle 22"/>
          <p:cNvSpPr/>
          <p:nvPr>
            <p:custDataLst>
              <p:tags r:id="rId4"/>
            </p:custDataLst>
          </p:nvPr>
        </p:nvSpPr>
        <p:spPr>
          <a:xfrm>
            <a:off x="6716579" y="1249396"/>
            <a:ext cx="1651245" cy="2445488"/>
          </a:xfrm>
          <a:prstGeom prst="roundRect">
            <a:avLst>
              <a:gd name="adj" fmla="val 3145"/>
            </a:avLst>
          </a:prstGeom>
          <a:solidFill>
            <a:schemeClr val="accent6">
              <a:lumMod val="20000"/>
              <a:lumOff val="8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4F5FC"/>
              </a:solidFill>
              <a:effectLst/>
              <a:uLnTx/>
              <a:uFillTx/>
              <a:latin typeface="Calibri" panose="020F0502020204030204"/>
              <a:ea typeface="+mn-ea"/>
              <a:cs typeface="+mn-cs"/>
            </a:endParaRPr>
          </a:p>
        </p:txBody>
      </p:sp>
      <p:sp>
        <p:nvSpPr>
          <p:cNvPr id="24" name="Freeform 23"/>
          <p:cNvSpPr/>
          <p:nvPr>
            <p:custDataLst>
              <p:tags r:id="rId5"/>
            </p:custDataLst>
          </p:nvPr>
        </p:nvSpPr>
        <p:spPr>
          <a:xfrm>
            <a:off x="6716579" y="1249396"/>
            <a:ext cx="1651245" cy="845289"/>
          </a:xfrm>
          <a:custGeom>
            <a:avLst/>
            <a:gdLst>
              <a:gd name="connsiteX0" fmla="*/ 35446 w 2201660"/>
              <a:gd name="connsiteY0" fmla="*/ 0 h 1127052"/>
              <a:gd name="connsiteX1" fmla="*/ 2166214 w 2201660"/>
              <a:gd name="connsiteY1" fmla="*/ 0 h 1127052"/>
              <a:gd name="connsiteX2" fmla="*/ 2201660 w 2201660"/>
              <a:gd name="connsiteY2" fmla="*/ 35446 h 1127052"/>
              <a:gd name="connsiteX3" fmla="*/ 2201660 w 2201660"/>
              <a:gd name="connsiteY3" fmla="*/ 287079 h 1127052"/>
              <a:gd name="connsiteX4" fmla="*/ 2201660 w 2201660"/>
              <a:gd name="connsiteY4" fmla="*/ 1091606 h 1127052"/>
              <a:gd name="connsiteX5" fmla="*/ 2201660 w 2201660"/>
              <a:gd name="connsiteY5" fmla="*/ 1127052 h 1127052"/>
              <a:gd name="connsiteX6" fmla="*/ 2166214 w 2201660"/>
              <a:gd name="connsiteY6" fmla="*/ 1127052 h 1127052"/>
              <a:gd name="connsiteX7" fmla="*/ 35446 w 2201660"/>
              <a:gd name="connsiteY7" fmla="*/ 1127052 h 1127052"/>
              <a:gd name="connsiteX8" fmla="*/ 0 w 2201660"/>
              <a:gd name="connsiteY8" fmla="*/ 1127052 h 1127052"/>
              <a:gd name="connsiteX9" fmla="*/ 0 w 2201660"/>
              <a:gd name="connsiteY9" fmla="*/ 1091606 h 1127052"/>
              <a:gd name="connsiteX10" fmla="*/ 0 w 2201660"/>
              <a:gd name="connsiteY10" fmla="*/ 287079 h 1127052"/>
              <a:gd name="connsiteX11" fmla="*/ 0 w 2201660"/>
              <a:gd name="connsiteY11" fmla="*/ 35446 h 1127052"/>
              <a:gd name="connsiteX12" fmla="*/ 35446 w 2201660"/>
              <a:gd name="connsiteY12" fmla="*/ 0 h 112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1660" h="1127052">
                <a:moveTo>
                  <a:pt x="35446" y="0"/>
                </a:moveTo>
                <a:lnTo>
                  <a:pt x="2166214" y="0"/>
                </a:lnTo>
                <a:cubicBezTo>
                  <a:pt x="2185790" y="0"/>
                  <a:pt x="2201660" y="15870"/>
                  <a:pt x="2201660" y="35446"/>
                </a:cubicBezTo>
                <a:lnTo>
                  <a:pt x="2201660" y="287079"/>
                </a:lnTo>
                <a:lnTo>
                  <a:pt x="2201660" y="1091606"/>
                </a:lnTo>
                <a:lnTo>
                  <a:pt x="2201660" y="1127052"/>
                </a:lnTo>
                <a:lnTo>
                  <a:pt x="2166214" y="1127052"/>
                </a:lnTo>
                <a:lnTo>
                  <a:pt x="35446" y="1127052"/>
                </a:lnTo>
                <a:lnTo>
                  <a:pt x="0" y="1127052"/>
                </a:lnTo>
                <a:lnTo>
                  <a:pt x="0" y="1091606"/>
                </a:lnTo>
                <a:lnTo>
                  <a:pt x="0" y="287079"/>
                </a:lnTo>
                <a:lnTo>
                  <a:pt x="0" y="35446"/>
                </a:lnTo>
                <a:cubicBezTo>
                  <a:pt x="0" y="15870"/>
                  <a:pt x="15870" y="0"/>
                  <a:pt x="35446" y="0"/>
                </a:cubicBezTo>
                <a:close/>
              </a:path>
            </a:pathLst>
          </a:cu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25" b="0" i="0" u="none" strike="noStrike" kern="120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endParaRPr>
          </a:p>
        </p:txBody>
      </p:sp>
      <p:sp>
        <p:nvSpPr>
          <p:cNvPr id="34" name="Rounded Rectangle 33"/>
          <p:cNvSpPr/>
          <p:nvPr>
            <p:custDataLst>
              <p:tags r:id="rId6"/>
            </p:custDataLst>
          </p:nvPr>
        </p:nvSpPr>
        <p:spPr>
          <a:xfrm>
            <a:off x="2752673" y="1249396"/>
            <a:ext cx="1651245" cy="2445488"/>
          </a:xfrm>
          <a:prstGeom prst="roundRect">
            <a:avLst>
              <a:gd name="adj" fmla="val 3145"/>
            </a:avLst>
          </a:prstGeom>
          <a:solidFill>
            <a:schemeClr val="accent6">
              <a:lumMod val="20000"/>
              <a:lumOff val="8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4F5FC"/>
              </a:solidFill>
              <a:effectLst/>
              <a:uLnTx/>
              <a:uFillTx/>
              <a:latin typeface="Calibri" panose="020F0502020204030204"/>
              <a:ea typeface="+mn-ea"/>
              <a:cs typeface="+mn-cs"/>
            </a:endParaRPr>
          </a:p>
        </p:txBody>
      </p:sp>
      <p:sp>
        <p:nvSpPr>
          <p:cNvPr id="35" name="Freeform 34"/>
          <p:cNvSpPr/>
          <p:nvPr>
            <p:custDataLst>
              <p:tags r:id="rId7"/>
            </p:custDataLst>
          </p:nvPr>
        </p:nvSpPr>
        <p:spPr>
          <a:xfrm>
            <a:off x="2752673" y="1249396"/>
            <a:ext cx="1651245" cy="845289"/>
          </a:xfrm>
          <a:custGeom>
            <a:avLst/>
            <a:gdLst>
              <a:gd name="connsiteX0" fmla="*/ 35446 w 2201660"/>
              <a:gd name="connsiteY0" fmla="*/ 0 h 1127052"/>
              <a:gd name="connsiteX1" fmla="*/ 2166214 w 2201660"/>
              <a:gd name="connsiteY1" fmla="*/ 0 h 1127052"/>
              <a:gd name="connsiteX2" fmla="*/ 2201660 w 2201660"/>
              <a:gd name="connsiteY2" fmla="*/ 35446 h 1127052"/>
              <a:gd name="connsiteX3" fmla="*/ 2201660 w 2201660"/>
              <a:gd name="connsiteY3" fmla="*/ 287079 h 1127052"/>
              <a:gd name="connsiteX4" fmla="*/ 2201660 w 2201660"/>
              <a:gd name="connsiteY4" fmla="*/ 1091606 h 1127052"/>
              <a:gd name="connsiteX5" fmla="*/ 2201660 w 2201660"/>
              <a:gd name="connsiteY5" fmla="*/ 1127052 h 1127052"/>
              <a:gd name="connsiteX6" fmla="*/ 2166214 w 2201660"/>
              <a:gd name="connsiteY6" fmla="*/ 1127052 h 1127052"/>
              <a:gd name="connsiteX7" fmla="*/ 35446 w 2201660"/>
              <a:gd name="connsiteY7" fmla="*/ 1127052 h 1127052"/>
              <a:gd name="connsiteX8" fmla="*/ 0 w 2201660"/>
              <a:gd name="connsiteY8" fmla="*/ 1127052 h 1127052"/>
              <a:gd name="connsiteX9" fmla="*/ 0 w 2201660"/>
              <a:gd name="connsiteY9" fmla="*/ 1091606 h 1127052"/>
              <a:gd name="connsiteX10" fmla="*/ 0 w 2201660"/>
              <a:gd name="connsiteY10" fmla="*/ 287079 h 1127052"/>
              <a:gd name="connsiteX11" fmla="*/ 0 w 2201660"/>
              <a:gd name="connsiteY11" fmla="*/ 35446 h 1127052"/>
              <a:gd name="connsiteX12" fmla="*/ 35446 w 2201660"/>
              <a:gd name="connsiteY12" fmla="*/ 0 h 112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1660" h="1127052">
                <a:moveTo>
                  <a:pt x="35446" y="0"/>
                </a:moveTo>
                <a:lnTo>
                  <a:pt x="2166214" y="0"/>
                </a:lnTo>
                <a:cubicBezTo>
                  <a:pt x="2185790" y="0"/>
                  <a:pt x="2201660" y="15870"/>
                  <a:pt x="2201660" y="35446"/>
                </a:cubicBezTo>
                <a:lnTo>
                  <a:pt x="2201660" y="287079"/>
                </a:lnTo>
                <a:lnTo>
                  <a:pt x="2201660" y="1091606"/>
                </a:lnTo>
                <a:lnTo>
                  <a:pt x="2201660" y="1127052"/>
                </a:lnTo>
                <a:lnTo>
                  <a:pt x="2166214" y="1127052"/>
                </a:lnTo>
                <a:lnTo>
                  <a:pt x="35446" y="1127052"/>
                </a:lnTo>
                <a:lnTo>
                  <a:pt x="0" y="1127052"/>
                </a:lnTo>
                <a:lnTo>
                  <a:pt x="0" y="1091606"/>
                </a:lnTo>
                <a:lnTo>
                  <a:pt x="0" y="287079"/>
                </a:lnTo>
                <a:lnTo>
                  <a:pt x="0" y="35446"/>
                </a:lnTo>
                <a:cubicBezTo>
                  <a:pt x="0" y="15870"/>
                  <a:pt x="15870" y="0"/>
                  <a:pt x="35446" y="0"/>
                </a:cubicBezTo>
                <a:close/>
              </a:path>
            </a:pathLst>
          </a:cu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25" b="0" i="0" u="none" strike="noStrike" kern="120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endParaRPr>
          </a:p>
        </p:txBody>
      </p:sp>
      <p:sp>
        <p:nvSpPr>
          <p:cNvPr id="45" name="Rounded Rectangle 44"/>
          <p:cNvSpPr/>
          <p:nvPr>
            <p:custDataLst>
              <p:tags r:id="rId8"/>
            </p:custDataLst>
          </p:nvPr>
        </p:nvSpPr>
        <p:spPr>
          <a:xfrm>
            <a:off x="4736883" y="1249396"/>
            <a:ext cx="1651245" cy="2445488"/>
          </a:xfrm>
          <a:prstGeom prst="roundRect">
            <a:avLst>
              <a:gd name="adj" fmla="val 3145"/>
            </a:avLst>
          </a:prstGeom>
          <a:solidFill>
            <a:schemeClr val="accent6">
              <a:lumMod val="20000"/>
              <a:lumOff val="8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4F5FC"/>
              </a:solidFill>
              <a:effectLst/>
              <a:uLnTx/>
              <a:uFillTx/>
              <a:latin typeface="Calibri" panose="020F0502020204030204"/>
              <a:ea typeface="+mn-ea"/>
              <a:cs typeface="+mn-cs"/>
            </a:endParaRPr>
          </a:p>
        </p:txBody>
      </p:sp>
      <p:sp>
        <p:nvSpPr>
          <p:cNvPr id="46" name="Freeform 45"/>
          <p:cNvSpPr/>
          <p:nvPr>
            <p:custDataLst>
              <p:tags r:id="rId9"/>
            </p:custDataLst>
          </p:nvPr>
        </p:nvSpPr>
        <p:spPr>
          <a:xfrm>
            <a:off x="4736883" y="1249396"/>
            <a:ext cx="1651245" cy="845289"/>
          </a:xfrm>
          <a:custGeom>
            <a:avLst/>
            <a:gdLst>
              <a:gd name="connsiteX0" fmla="*/ 35446 w 2201660"/>
              <a:gd name="connsiteY0" fmla="*/ 0 h 1127052"/>
              <a:gd name="connsiteX1" fmla="*/ 2166214 w 2201660"/>
              <a:gd name="connsiteY1" fmla="*/ 0 h 1127052"/>
              <a:gd name="connsiteX2" fmla="*/ 2201660 w 2201660"/>
              <a:gd name="connsiteY2" fmla="*/ 35446 h 1127052"/>
              <a:gd name="connsiteX3" fmla="*/ 2201660 w 2201660"/>
              <a:gd name="connsiteY3" fmla="*/ 287079 h 1127052"/>
              <a:gd name="connsiteX4" fmla="*/ 2201660 w 2201660"/>
              <a:gd name="connsiteY4" fmla="*/ 1091606 h 1127052"/>
              <a:gd name="connsiteX5" fmla="*/ 2201660 w 2201660"/>
              <a:gd name="connsiteY5" fmla="*/ 1127052 h 1127052"/>
              <a:gd name="connsiteX6" fmla="*/ 2166214 w 2201660"/>
              <a:gd name="connsiteY6" fmla="*/ 1127052 h 1127052"/>
              <a:gd name="connsiteX7" fmla="*/ 35446 w 2201660"/>
              <a:gd name="connsiteY7" fmla="*/ 1127052 h 1127052"/>
              <a:gd name="connsiteX8" fmla="*/ 0 w 2201660"/>
              <a:gd name="connsiteY8" fmla="*/ 1127052 h 1127052"/>
              <a:gd name="connsiteX9" fmla="*/ 0 w 2201660"/>
              <a:gd name="connsiteY9" fmla="*/ 1091606 h 1127052"/>
              <a:gd name="connsiteX10" fmla="*/ 0 w 2201660"/>
              <a:gd name="connsiteY10" fmla="*/ 287079 h 1127052"/>
              <a:gd name="connsiteX11" fmla="*/ 0 w 2201660"/>
              <a:gd name="connsiteY11" fmla="*/ 35446 h 1127052"/>
              <a:gd name="connsiteX12" fmla="*/ 35446 w 2201660"/>
              <a:gd name="connsiteY12" fmla="*/ 0 h 112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1660" h="1127052">
                <a:moveTo>
                  <a:pt x="35446" y="0"/>
                </a:moveTo>
                <a:lnTo>
                  <a:pt x="2166214" y="0"/>
                </a:lnTo>
                <a:cubicBezTo>
                  <a:pt x="2185790" y="0"/>
                  <a:pt x="2201660" y="15870"/>
                  <a:pt x="2201660" y="35446"/>
                </a:cubicBezTo>
                <a:lnTo>
                  <a:pt x="2201660" y="287079"/>
                </a:lnTo>
                <a:lnTo>
                  <a:pt x="2201660" y="1091606"/>
                </a:lnTo>
                <a:lnTo>
                  <a:pt x="2201660" y="1127052"/>
                </a:lnTo>
                <a:lnTo>
                  <a:pt x="2166214" y="1127052"/>
                </a:lnTo>
                <a:lnTo>
                  <a:pt x="35446" y="1127052"/>
                </a:lnTo>
                <a:lnTo>
                  <a:pt x="0" y="1127052"/>
                </a:lnTo>
                <a:lnTo>
                  <a:pt x="0" y="1091606"/>
                </a:lnTo>
                <a:lnTo>
                  <a:pt x="0" y="287079"/>
                </a:lnTo>
                <a:lnTo>
                  <a:pt x="0" y="35446"/>
                </a:lnTo>
                <a:cubicBezTo>
                  <a:pt x="0" y="15870"/>
                  <a:pt x="15870" y="0"/>
                  <a:pt x="35446" y="0"/>
                </a:cubicBezTo>
                <a:close/>
              </a:path>
            </a:pathLst>
          </a:cu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25" b="0" i="0" u="none" strike="noStrike" kern="120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endParaRPr>
          </a:p>
        </p:txBody>
      </p:sp>
      <p:sp>
        <p:nvSpPr>
          <p:cNvPr id="12" name="文本框 11"/>
          <p:cNvSpPr txBox="1"/>
          <p:nvPr>
            <p:custDataLst>
              <p:tags r:id="rId10"/>
            </p:custDataLst>
          </p:nvPr>
        </p:nvSpPr>
        <p:spPr>
          <a:xfrm>
            <a:off x="771525" y="1556194"/>
            <a:ext cx="1657148" cy="275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200" b="1" i="0" kern="1200" cap="none" spc="150" normalizeH="0" noProof="0" dirty="0">
                <a:ln>
                  <a:noFill/>
                </a:ln>
                <a:solidFill>
                  <a:prstClr val="white"/>
                </a:solidFill>
                <a:effectLst/>
                <a:latin typeface="Arial" panose="020B0604020202020204" pitchFamily="34" charset="0"/>
                <a:ea typeface="微软雅黑" panose="020B0503020204020204" pitchFamily="34" charset="-122"/>
                <a:cs typeface="Open Sans" panose="020B0606030504020204" pitchFamily="34" charset="0"/>
                <a:sym typeface="+mn-ea"/>
              </a:rPr>
              <a:t>一、办理条件</a:t>
            </a:r>
          </a:p>
        </p:txBody>
      </p:sp>
      <p:sp>
        <p:nvSpPr>
          <p:cNvPr id="59" name="文本框 58"/>
          <p:cNvSpPr txBox="1"/>
          <p:nvPr>
            <p:custDataLst>
              <p:tags r:id="rId11"/>
            </p:custDataLst>
          </p:nvPr>
        </p:nvSpPr>
        <p:spPr>
          <a:xfrm>
            <a:off x="2749721" y="1556194"/>
            <a:ext cx="1657148" cy="275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200" b="1" i="0" kern="1200" cap="none" spc="150" normalizeH="0" noProof="0" dirty="0">
                <a:ln>
                  <a:noFill/>
                </a:ln>
                <a:solidFill>
                  <a:prstClr val="white"/>
                </a:solidFill>
                <a:effectLst/>
                <a:latin typeface="Arial" panose="020B0604020202020204" pitchFamily="34" charset="0"/>
                <a:ea typeface="微软雅黑" panose="020B0503020204020204" pitchFamily="34" charset="-122"/>
                <a:cs typeface="Open Sans" panose="020B0606030504020204" pitchFamily="34" charset="0"/>
                <a:sym typeface="+mn-ea"/>
              </a:rPr>
              <a:t>二、成本优势</a:t>
            </a:r>
          </a:p>
        </p:txBody>
      </p:sp>
      <p:sp>
        <p:nvSpPr>
          <p:cNvPr id="60" name="文本框 59"/>
          <p:cNvSpPr txBox="1"/>
          <p:nvPr>
            <p:custDataLst>
              <p:tags r:id="rId12"/>
            </p:custDataLst>
          </p:nvPr>
        </p:nvSpPr>
        <p:spPr>
          <a:xfrm>
            <a:off x="4733932" y="1556194"/>
            <a:ext cx="1657148" cy="275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200" b="1" i="0" kern="1200" cap="none" spc="150" normalizeH="0" noProof="0" dirty="0">
                <a:ln>
                  <a:noFill/>
                </a:ln>
                <a:solidFill>
                  <a:prstClr val="white"/>
                </a:solidFill>
                <a:effectLst/>
                <a:latin typeface="Arial" panose="020B0604020202020204" pitchFamily="34" charset="0"/>
                <a:ea typeface="微软雅黑" panose="020B0503020204020204" pitchFamily="34" charset="-122"/>
                <a:cs typeface="Open Sans" panose="020B0606030504020204" pitchFamily="34" charset="0"/>
                <a:sym typeface="+mn-ea"/>
              </a:rPr>
              <a:t>三、保障程度</a:t>
            </a:r>
          </a:p>
        </p:txBody>
      </p:sp>
      <p:sp>
        <p:nvSpPr>
          <p:cNvPr id="61" name="文本框 60"/>
          <p:cNvSpPr txBox="1"/>
          <p:nvPr>
            <p:custDataLst>
              <p:tags r:id="rId13"/>
            </p:custDataLst>
          </p:nvPr>
        </p:nvSpPr>
        <p:spPr>
          <a:xfrm>
            <a:off x="6713628" y="1556194"/>
            <a:ext cx="1657148" cy="275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200" b="1" i="0" kern="1200" cap="none" spc="150" normalizeH="0" noProof="0" dirty="0">
                <a:ln>
                  <a:noFill/>
                </a:ln>
                <a:solidFill>
                  <a:prstClr val="white"/>
                </a:solidFill>
                <a:effectLst/>
                <a:latin typeface="Arial" panose="020B0604020202020204" pitchFamily="34" charset="0"/>
                <a:ea typeface="微软雅黑" panose="020B0503020204020204" pitchFamily="34" charset="-122"/>
                <a:cs typeface="Open Sans" panose="020B0606030504020204" pitchFamily="34" charset="0"/>
                <a:sym typeface="+mn-ea"/>
              </a:rPr>
              <a:t>四、办理手续</a:t>
            </a:r>
          </a:p>
        </p:txBody>
      </p:sp>
      <p:sp>
        <p:nvSpPr>
          <p:cNvPr id="51" name="文本框 50"/>
          <p:cNvSpPr txBox="1"/>
          <p:nvPr>
            <p:custDataLst>
              <p:tags r:id="rId14"/>
            </p:custDataLst>
          </p:nvPr>
        </p:nvSpPr>
        <p:spPr>
          <a:xfrm>
            <a:off x="795655" y="2453005"/>
            <a:ext cx="1612265" cy="852805"/>
          </a:xfrm>
          <a:prstGeom prst="rect">
            <a:avLst/>
          </a:prstGeom>
          <a:noFill/>
        </p:spPr>
        <p:txBody>
          <a:bodyPr wrap="square" rtlCol="0">
            <a:spAutoFit/>
          </a:bodyPr>
          <a:lstStyle/>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不占用</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银行</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授信额度</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可免收保证金</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62" name="文本框 61"/>
          <p:cNvSpPr txBox="1"/>
          <p:nvPr>
            <p:custDataLst>
              <p:tags r:id="rId15"/>
            </p:custDataLst>
          </p:nvPr>
        </p:nvSpPr>
        <p:spPr>
          <a:xfrm>
            <a:off x="2667000" y="2453005"/>
            <a:ext cx="1830705" cy="598805"/>
          </a:xfrm>
          <a:prstGeom prst="rect">
            <a:avLst/>
          </a:prstGeom>
          <a:noFill/>
        </p:spPr>
        <p:txBody>
          <a:bodyPr wrap="square" rtlCol="0">
            <a:spAutoFit/>
          </a:bodyPr>
          <a:lstStyle/>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定价灵活</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不占用额外资金</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63" name="文本框 62"/>
          <p:cNvSpPr txBox="1"/>
          <p:nvPr>
            <p:custDataLst>
              <p:tags r:id="rId16"/>
            </p:custDataLst>
          </p:nvPr>
        </p:nvSpPr>
        <p:spPr>
          <a:xfrm>
            <a:off x="4674870" y="2453005"/>
            <a:ext cx="1670050" cy="852805"/>
          </a:xfrm>
          <a:prstGeom prst="rect">
            <a:avLst/>
          </a:prstGeom>
          <a:noFill/>
        </p:spPr>
        <p:txBody>
          <a:bodyPr wrap="square" rtlCol="0">
            <a:spAutoFit/>
          </a:bodyPr>
          <a:lstStyle/>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保监会批准</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偿付能力强</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）央企保险公司；</a:t>
            </a:r>
          </a:p>
        </p:txBody>
      </p:sp>
      <p:sp>
        <p:nvSpPr>
          <p:cNvPr id="64" name="文本框 63"/>
          <p:cNvSpPr txBox="1"/>
          <p:nvPr>
            <p:custDataLst>
              <p:tags r:id="rId17"/>
            </p:custDataLst>
          </p:nvPr>
        </p:nvSpPr>
        <p:spPr>
          <a:xfrm>
            <a:off x="6715125" y="2453005"/>
            <a:ext cx="1508125" cy="598805"/>
          </a:xfrm>
          <a:prstGeom prst="rect">
            <a:avLst/>
          </a:prstGeom>
          <a:noFill/>
        </p:spPr>
        <p:txBody>
          <a:bodyPr wrap="square" rtlCol="0">
            <a:spAutoFit/>
          </a:bodyPr>
          <a:lstStyle/>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流程标准化</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fontAlgn="auto">
              <a:lnSpc>
                <a:spcPct val="150000"/>
              </a:lnSpc>
              <a:spcBef>
                <a:spcPts val="0"/>
              </a:spcBef>
              <a:spcAft>
                <a:spcPts val="0"/>
              </a:spcAft>
              <a:buSzPct val="100000"/>
              <a:buFontTx/>
              <a:buNone/>
              <a:defRPr/>
            </a:pP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办理周期短</a:t>
            </a:r>
            <a:r>
              <a:rPr lang="zh-CN" altLang="en-US" sz="1100" spc="150" dirty="0">
                <a:solidFill>
                  <a:srgbClr val="AAB2BD">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pSp>
        <p:nvGrpSpPr>
          <p:cNvPr id="2" name="组合 1"/>
          <p:cNvGrpSpPr/>
          <p:nvPr/>
        </p:nvGrpSpPr>
        <p:grpSpPr>
          <a:xfrm>
            <a:off x="251460" y="195580"/>
            <a:ext cx="4104005" cy="391160"/>
            <a:chOff x="396" y="308"/>
            <a:chExt cx="6463" cy="616"/>
          </a:xfrm>
        </p:grpSpPr>
        <p:sp>
          <p:nvSpPr>
            <p:cNvPr id="4" name="TextBox 14"/>
            <p:cNvSpPr txBox="1">
              <a:spLocks noChangeArrowheads="1"/>
            </p:cNvSpPr>
            <p:nvPr/>
          </p:nvSpPr>
          <p:spPr bwMode="auto">
            <a:xfrm>
              <a:off x="1076" y="344"/>
              <a:ext cx="5783" cy="580"/>
            </a:xfrm>
            <a:prstGeom prst="rect">
              <a:avLst/>
            </a:prstGeom>
            <a:noFill/>
            <a:ln w="9525">
              <a:noFill/>
              <a:miter lim="800000"/>
            </a:ln>
          </p:spPr>
          <p:txBody>
            <a:bodyPr wrap="square">
              <a:spAutoFit/>
            </a:bodyPr>
            <a:lstStyle/>
            <a:p>
              <a:pPr>
                <a:defRPr/>
              </a:pPr>
              <a:r>
                <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、产品优势</a:t>
              </a:r>
              <a:endParaRPr lang="en-US" altLang="zh-CN" b="1" kern="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396" y="308"/>
              <a:ext cx="454" cy="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矩形 5"/>
            <p:cNvSpPr/>
            <p:nvPr/>
          </p:nvSpPr>
          <p:spPr>
            <a:xfrm>
              <a:off x="623" y="535"/>
              <a:ext cx="340" cy="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2" name="页脚占位符 21"/>
          <p:cNvSpPr>
            <a:spLocks noGrp="1"/>
          </p:cNvSpPr>
          <p:nvPr>
            <p:ph type="ftr" sz="quarter" idx="11"/>
          </p:nvPr>
        </p:nvSpPr>
        <p:spPr>
          <a:xfrm>
            <a:off x="6057900" y="4869656"/>
            <a:ext cx="3086100" cy="273844"/>
          </a:xfrm>
        </p:spPr>
        <p:txBody>
          <a:bodyPr/>
          <a:lstStyle/>
          <a:p>
            <a:r>
              <a:rPr lang="zh-CN" altLang="en-US" sz="1600" b="1" dirty="0" smtClean="0">
                <a:solidFill>
                  <a:srgbClr val="FF0000"/>
                </a:solidFill>
              </a:rPr>
              <a:t>联系人：陈广大，</a:t>
            </a:r>
            <a:r>
              <a:rPr lang="en-US" altLang="zh-CN" sz="1600" b="1" dirty="0" smtClean="0">
                <a:solidFill>
                  <a:srgbClr val="FF0000"/>
                </a:solidFill>
              </a:rPr>
              <a:t>13776608991</a:t>
            </a:r>
            <a:endParaRPr lang="zh-HK" altLang="en-US" sz="1600" b="1" dirty="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1500" advClick="0"/>
    </mc:Choice>
    <mc:Fallback>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REFSHAPE" val="182511340"/>
</p:tagLst>
</file>

<file path=ppt/tags/tag246.xml><?xml version="1.0" encoding="utf-8"?>
<p:tagLst xmlns:a="http://schemas.openxmlformats.org/drawingml/2006/main" xmlns:r="http://schemas.openxmlformats.org/officeDocument/2006/relationships" xmlns:p="http://schemas.openxmlformats.org/presentationml/2006/main">
  <p:tag name="REFSHAPE" val="182511068"/>
</p:tagLst>
</file>

<file path=ppt/tags/tag247.xml><?xml version="1.0" encoding="utf-8"?>
<p:tagLst xmlns:a="http://schemas.openxmlformats.org/drawingml/2006/main" xmlns:r="http://schemas.openxmlformats.org/officeDocument/2006/relationships" xmlns:p="http://schemas.openxmlformats.org/presentationml/2006/main">
  <p:tag name="REFSHAPE" val="182510932"/>
</p:tagLst>
</file>

<file path=ppt/tags/tag248.xml><?xml version="1.0" encoding="utf-8"?>
<p:tagLst xmlns:a="http://schemas.openxmlformats.org/drawingml/2006/main" xmlns:r="http://schemas.openxmlformats.org/officeDocument/2006/relationships" xmlns:p="http://schemas.openxmlformats.org/presentationml/2006/main">
  <p:tag name="REFSHAPE" val="182511476"/>
</p:tagLst>
</file>

<file path=ppt/tags/tag249.xml><?xml version="1.0" encoding="utf-8"?>
<p:tagLst xmlns:a="http://schemas.openxmlformats.org/drawingml/2006/main" xmlns:r="http://schemas.openxmlformats.org/officeDocument/2006/relationships" xmlns:p="http://schemas.openxmlformats.org/presentationml/2006/main">
  <p:tag name="REFSHAPE" val="182510524"/>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REFSHAPE" val="182510660"/>
</p:tagLst>
</file>

<file path=ppt/tags/tag251.xml><?xml version="1.0" encoding="utf-8"?>
<p:tagLst xmlns:a="http://schemas.openxmlformats.org/drawingml/2006/main" xmlns:r="http://schemas.openxmlformats.org/officeDocument/2006/relationships" xmlns:p="http://schemas.openxmlformats.org/presentationml/2006/main">
  <p:tag name="REFSHAPE" val="182510796"/>
</p:tagLst>
</file>

<file path=ppt/tags/tag252.xml><?xml version="1.0" encoding="utf-8"?>
<p:tagLst xmlns:a="http://schemas.openxmlformats.org/drawingml/2006/main" xmlns:r="http://schemas.openxmlformats.org/officeDocument/2006/relationships" xmlns:p="http://schemas.openxmlformats.org/presentationml/2006/main">
  <p:tag name="REFSHAPE" val="182511612"/>
</p:tagLst>
</file>

<file path=ppt/tags/tag253.xml><?xml version="1.0" encoding="utf-8"?>
<p:tagLst xmlns:a="http://schemas.openxmlformats.org/drawingml/2006/main" xmlns:r="http://schemas.openxmlformats.org/officeDocument/2006/relationships" xmlns:p="http://schemas.openxmlformats.org/presentationml/2006/main">
  <p:tag name="REFSHAPE" val="182511748"/>
</p:tagLst>
</file>

<file path=ppt/tags/tag254.xml><?xml version="1.0" encoding="utf-8"?>
<p:tagLst xmlns:a="http://schemas.openxmlformats.org/drawingml/2006/main" xmlns:r="http://schemas.openxmlformats.org/officeDocument/2006/relationships" xmlns:p="http://schemas.openxmlformats.org/presentationml/2006/main">
  <p:tag name="REFSHAPE" val="182511884"/>
</p:tagLst>
</file>

<file path=ppt/tags/tag255.xml><?xml version="1.0" encoding="utf-8"?>
<p:tagLst xmlns:a="http://schemas.openxmlformats.org/drawingml/2006/main" xmlns:r="http://schemas.openxmlformats.org/officeDocument/2006/relationships" xmlns:p="http://schemas.openxmlformats.org/presentationml/2006/main">
  <p:tag name="REFSHAPE" val="182512020"/>
</p:tagLst>
</file>

<file path=ppt/tags/tag256.xml><?xml version="1.0" encoding="utf-8"?>
<p:tagLst xmlns:a="http://schemas.openxmlformats.org/drawingml/2006/main" xmlns:r="http://schemas.openxmlformats.org/officeDocument/2006/relationships" xmlns:p="http://schemas.openxmlformats.org/presentationml/2006/main">
  <p:tag name="REFSHAPE" val="182510388"/>
</p:tagLst>
</file>

<file path=ppt/tags/tag257.xml><?xml version="1.0" encoding="utf-8"?>
<p:tagLst xmlns:a="http://schemas.openxmlformats.org/drawingml/2006/main" xmlns:r="http://schemas.openxmlformats.org/officeDocument/2006/relationships" xmlns:p="http://schemas.openxmlformats.org/presentationml/2006/main">
  <p:tag name="REFSHAPE" val="182509844"/>
</p:tagLst>
</file>

<file path=ppt/tags/tag258.xml><?xml version="1.0" encoding="utf-8"?>
<p:tagLst xmlns:a="http://schemas.openxmlformats.org/drawingml/2006/main" xmlns:r="http://schemas.openxmlformats.org/officeDocument/2006/relationships" xmlns:p="http://schemas.openxmlformats.org/presentationml/2006/main">
  <p:tag name="REFSHAPE" val="182509300"/>
</p:tagLst>
</file>

<file path=ppt/tags/tag259.xml><?xml version="1.0" encoding="utf-8"?>
<p:tagLst xmlns:a="http://schemas.openxmlformats.org/drawingml/2006/main" xmlns:r="http://schemas.openxmlformats.org/officeDocument/2006/relationships" xmlns:p="http://schemas.openxmlformats.org/presentationml/2006/main">
  <p:tag name="REFSHAPE" val="182512156"/>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REFSHAPE" val="182512700"/>
</p:tagLst>
</file>

<file path=ppt/tags/tag261.xml><?xml version="1.0" encoding="utf-8"?>
<p:tagLst xmlns:a="http://schemas.openxmlformats.org/drawingml/2006/main" xmlns:r="http://schemas.openxmlformats.org/officeDocument/2006/relationships" xmlns:p="http://schemas.openxmlformats.org/presentationml/2006/main">
  <p:tag name="REFSHAPE" val="182512564"/>
</p:tagLst>
</file>

<file path=ppt/tags/tag262.xml><?xml version="1.0" encoding="utf-8"?>
<p:tagLst xmlns:a="http://schemas.openxmlformats.org/drawingml/2006/main" xmlns:r="http://schemas.openxmlformats.org/officeDocument/2006/relationships" xmlns:p="http://schemas.openxmlformats.org/presentationml/2006/main">
  <p:tag name="REFSHAPE" val="182512428"/>
</p:tagLst>
</file>

<file path=ppt/tags/tag263.xml><?xml version="1.0" encoding="utf-8"?>
<p:tagLst xmlns:a="http://schemas.openxmlformats.org/drawingml/2006/main" xmlns:r="http://schemas.openxmlformats.org/officeDocument/2006/relationships" xmlns:p="http://schemas.openxmlformats.org/presentationml/2006/main">
  <p:tag name="REFSHAPE" val="182512292"/>
</p:tagLst>
</file>

<file path=ppt/tags/tag264.xml><?xml version="1.0" encoding="utf-8"?>
<p:tagLst xmlns:a="http://schemas.openxmlformats.org/drawingml/2006/main" xmlns:r="http://schemas.openxmlformats.org/officeDocument/2006/relationships" xmlns:p="http://schemas.openxmlformats.org/presentationml/2006/main">
  <p:tag name="REFSHAPE" val="182512836"/>
</p:tagLst>
</file>

<file path=ppt/tags/tag265.xml><?xml version="1.0" encoding="utf-8"?>
<p:tagLst xmlns:a="http://schemas.openxmlformats.org/drawingml/2006/main" xmlns:r="http://schemas.openxmlformats.org/officeDocument/2006/relationships" xmlns:p="http://schemas.openxmlformats.org/presentationml/2006/main">
  <p:tag name="REFSHAPE" val="182513380"/>
</p:tagLst>
</file>

<file path=ppt/tags/tag266.xml><?xml version="1.0" encoding="utf-8"?>
<p:tagLst xmlns:a="http://schemas.openxmlformats.org/drawingml/2006/main" xmlns:r="http://schemas.openxmlformats.org/officeDocument/2006/relationships" xmlns:p="http://schemas.openxmlformats.org/presentationml/2006/main">
  <p:tag name="REFSHAPE" val="182513244"/>
</p:tagLst>
</file>

<file path=ppt/tags/tag267.xml><?xml version="1.0" encoding="utf-8"?>
<p:tagLst xmlns:a="http://schemas.openxmlformats.org/drawingml/2006/main" xmlns:r="http://schemas.openxmlformats.org/officeDocument/2006/relationships" xmlns:p="http://schemas.openxmlformats.org/presentationml/2006/main">
  <p:tag name="REFSHAPE" val="182513108"/>
</p:tagLst>
</file>

<file path=ppt/tags/tag268.xml><?xml version="1.0" encoding="utf-8"?>
<p:tagLst xmlns:a="http://schemas.openxmlformats.org/drawingml/2006/main" xmlns:r="http://schemas.openxmlformats.org/officeDocument/2006/relationships" xmlns:p="http://schemas.openxmlformats.org/presentationml/2006/main">
  <p:tag name="REFSHAPE" val="182512972"/>
</p:tagLst>
</file>

<file path=ppt/tags/tag269.xml><?xml version="1.0" encoding="utf-8"?>
<p:tagLst xmlns:a="http://schemas.openxmlformats.org/drawingml/2006/main" xmlns:r="http://schemas.openxmlformats.org/officeDocument/2006/relationships" xmlns:p="http://schemas.openxmlformats.org/presentationml/2006/main">
  <p:tag name="REFSHAPE" val="182513516"/>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REFSHAPE" val="182513652"/>
</p:tagLst>
</file>

<file path=ppt/tags/tag271.xml><?xml version="1.0" encoding="utf-8"?>
<p:tagLst xmlns:a="http://schemas.openxmlformats.org/drawingml/2006/main" xmlns:r="http://schemas.openxmlformats.org/officeDocument/2006/relationships" xmlns:p="http://schemas.openxmlformats.org/presentationml/2006/main">
  <p:tag name="REFSHAPE" val="182513788"/>
</p:tagLst>
</file>

<file path=ppt/tags/tag272.xml><?xml version="1.0" encoding="utf-8"?>
<p:tagLst xmlns:a="http://schemas.openxmlformats.org/drawingml/2006/main" xmlns:r="http://schemas.openxmlformats.org/officeDocument/2006/relationships" xmlns:p="http://schemas.openxmlformats.org/presentationml/2006/main">
  <p:tag name="REFSHAPE" val="182513924"/>
</p:tagLst>
</file>

<file path=ppt/tags/tag273.xml><?xml version="1.0" encoding="utf-8"?>
<p:tagLst xmlns:a="http://schemas.openxmlformats.org/drawingml/2006/main" xmlns:r="http://schemas.openxmlformats.org/officeDocument/2006/relationships" xmlns:p="http://schemas.openxmlformats.org/presentationml/2006/main">
  <p:tag name="REFSHAPE" val="182514468"/>
</p:tagLst>
</file>

<file path=ppt/tags/tag274.xml><?xml version="1.0" encoding="utf-8"?>
<p:tagLst xmlns:a="http://schemas.openxmlformats.org/drawingml/2006/main" xmlns:r="http://schemas.openxmlformats.org/officeDocument/2006/relationships" xmlns:p="http://schemas.openxmlformats.org/presentationml/2006/main">
  <p:tag name="REFSHAPE" val="182514332"/>
</p:tagLst>
</file>

<file path=ppt/tags/tag275.xml><?xml version="1.0" encoding="utf-8"?>
<p:tagLst xmlns:a="http://schemas.openxmlformats.org/drawingml/2006/main" xmlns:r="http://schemas.openxmlformats.org/officeDocument/2006/relationships" xmlns:p="http://schemas.openxmlformats.org/presentationml/2006/main">
  <p:tag name="REFSHAPE" val="182514196"/>
</p:tagLst>
</file>

<file path=ppt/tags/tag276.xml><?xml version="1.0" encoding="utf-8"?>
<p:tagLst xmlns:a="http://schemas.openxmlformats.org/drawingml/2006/main" xmlns:r="http://schemas.openxmlformats.org/officeDocument/2006/relationships" xmlns:p="http://schemas.openxmlformats.org/presentationml/2006/main">
  <p:tag name="REFSHAPE" val="182514060"/>
</p:tagLst>
</file>

<file path=ppt/tags/tag277.xml><?xml version="1.0" encoding="utf-8"?>
<p:tagLst xmlns:a="http://schemas.openxmlformats.org/drawingml/2006/main" xmlns:r="http://schemas.openxmlformats.org/officeDocument/2006/relationships" xmlns:p="http://schemas.openxmlformats.org/presentationml/2006/main">
  <p:tag name="REFSHAPE" val="182514604"/>
</p:tagLst>
</file>

<file path=ppt/tags/tag278.xml><?xml version="1.0" encoding="utf-8"?>
<p:tagLst xmlns:a="http://schemas.openxmlformats.org/drawingml/2006/main" xmlns:r="http://schemas.openxmlformats.org/officeDocument/2006/relationships" xmlns:p="http://schemas.openxmlformats.org/presentationml/2006/main">
  <p:tag name="REFSHAPE" val="182514740"/>
</p:tagLst>
</file>

<file path=ppt/tags/tag279.xml><?xml version="1.0" encoding="utf-8"?>
<p:tagLst xmlns:a="http://schemas.openxmlformats.org/drawingml/2006/main" xmlns:r="http://schemas.openxmlformats.org/officeDocument/2006/relationships" xmlns:p="http://schemas.openxmlformats.org/presentationml/2006/main">
  <p:tag name="REFSHAPE" val="182515284"/>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REFSHAPE" val="182515148"/>
</p:tagLst>
</file>

<file path=ppt/tags/tag281.xml><?xml version="1.0" encoding="utf-8"?>
<p:tagLst xmlns:a="http://schemas.openxmlformats.org/drawingml/2006/main" xmlns:r="http://schemas.openxmlformats.org/officeDocument/2006/relationships" xmlns:p="http://schemas.openxmlformats.org/presentationml/2006/main">
  <p:tag name="REFSHAPE" val="182515012"/>
</p:tagLst>
</file>

<file path=ppt/tags/tag282.xml><?xml version="1.0" encoding="utf-8"?>
<p:tagLst xmlns:a="http://schemas.openxmlformats.org/drawingml/2006/main" xmlns:r="http://schemas.openxmlformats.org/officeDocument/2006/relationships" xmlns:p="http://schemas.openxmlformats.org/presentationml/2006/main">
  <p:tag name="REFSHAPE" val="182514876"/>
</p:tagLst>
</file>

<file path=ppt/tags/tag283.xml><?xml version="1.0" encoding="utf-8"?>
<p:tagLst xmlns:a="http://schemas.openxmlformats.org/drawingml/2006/main" xmlns:r="http://schemas.openxmlformats.org/officeDocument/2006/relationships" xmlns:p="http://schemas.openxmlformats.org/presentationml/2006/main">
  <p:tag name="REFSHAPE" val="182515828"/>
</p:tagLst>
</file>

<file path=ppt/tags/tag284.xml><?xml version="1.0" encoding="utf-8"?>
<p:tagLst xmlns:a="http://schemas.openxmlformats.org/drawingml/2006/main" xmlns:r="http://schemas.openxmlformats.org/officeDocument/2006/relationships" xmlns:p="http://schemas.openxmlformats.org/presentationml/2006/main">
  <p:tag name="REFSHAPE" val="182515692"/>
</p:tagLst>
</file>

<file path=ppt/tags/tag285.xml><?xml version="1.0" encoding="utf-8"?>
<p:tagLst xmlns:a="http://schemas.openxmlformats.org/drawingml/2006/main" xmlns:r="http://schemas.openxmlformats.org/officeDocument/2006/relationships" xmlns:p="http://schemas.openxmlformats.org/presentationml/2006/main">
  <p:tag name="REFSHAPE" val="182515556"/>
</p:tagLst>
</file>

<file path=ppt/tags/tag286.xml><?xml version="1.0" encoding="utf-8"?>
<p:tagLst xmlns:a="http://schemas.openxmlformats.org/drawingml/2006/main" xmlns:r="http://schemas.openxmlformats.org/officeDocument/2006/relationships" xmlns:p="http://schemas.openxmlformats.org/presentationml/2006/main">
  <p:tag name="REFSHAPE" val="182516236"/>
</p:tagLst>
</file>

<file path=ppt/tags/tag287.xml><?xml version="1.0" encoding="utf-8"?>
<p:tagLst xmlns:a="http://schemas.openxmlformats.org/drawingml/2006/main" xmlns:r="http://schemas.openxmlformats.org/officeDocument/2006/relationships" xmlns:p="http://schemas.openxmlformats.org/presentationml/2006/main">
  <p:tag name="REFSHAPE" val="182516100"/>
</p:tagLst>
</file>

<file path=ppt/tags/tag288.xml><?xml version="1.0" encoding="utf-8"?>
<p:tagLst xmlns:a="http://schemas.openxmlformats.org/drawingml/2006/main" xmlns:r="http://schemas.openxmlformats.org/officeDocument/2006/relationships" xmlns:p="http://schemas.openxmlformats.org/presentationml/2006/main">
  <p:tag name="REFSHAPE" val="182515964"/>
</p:tagLst>
</file>

<file path=ppt/tags/tag289.xml><?xml version="1.0" encoding="utf-8"?>
<p:tagLst xmlns:a="http://schemas.openxmlformats.org/drawingml/2006/main" xmlns:r="http://schemas.openxmlformats.org/officeDocument/2006/relationships" xmlns:p="http://schemas.openxmlformats.org/presentationml/2006/main">
  <p:tag name="REFSHAPE" val="182515420"/>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REFSHAPE" val="182516372"/>
</p:tagLst>
</file>

<file path=ppt/tags/tag291.xml><?xml version="1.0" encoding="utf-8"?>
<p:tagLst xmlns:a="http://schemas.openxmlformats.org/drawingml/2006/main" xmlns:r="http://schemas.openxmlformats.org/officeDocument/2006/relationships" xmlns:p="http://schemas.openxmlformats.org/presentationml/2006/main">
  <p:tag name="REFSHAPE" val="182516508"/>
</p:tagLst>
</file>

<file path=ppt/tags/tag292.xml><?xml version="1.0" encoding="utf-8"?>
<p:tagLst xmlns:a="http://schemas.openxmlformats.org/drawingml/2006/main" xmlns:r="http://schemas.openxmlformats.org/officeDocument/2006/relationships" xmlns:p="http://schemas.openxmlformats.org/presentationml/2006/main">
  <p:tag name="REFSHAPE" val="182517052"/>
</p:tagLst>
</file>

<file path=ppt/tags/tag293.xml><?xml version="1.0" encoding="utf-8"?>
<p:tagLst xmlns:a="http://schemas.openxmlformats.org/drawingml/2006/main" xmlns:r="http://schemas.openxmlformats.org/officeDocument/2006/relationships" xmlns:p="http://schemas.openxmlformats.org/presentationml/2006/main">
  <p:tag name="REFSHAPE" val="182516916"/>
</p:tagLst>
</file>

<file path=ppt/tags/tag294.xml><?xml version="1.0" encoding="utf-8"?>
<p:tagLst xmlns:a="http://schemas.openxmlformats.org/drawingml/2006/main" xmlns:r="http://schemas.openxmlformats.org/officeDocument/2006/relationships" xmlns:p="http://schemas.openxmlformats.org/presentationml/2006/main">
  <p:tag name="REFSHAPE" val="182516780"/>
</p:tagLst>
</file>

<file path=ppt/tags/tag295.xml><?xml version="1.0" encoding="utf-8"?>
<p:tagLst xmlns:a="http://schemas.openxmlformats.org/drawingml/2006/main" xmlns:r="http://schemas.openxmlformats.org/officeDocument/2006/relationships" xmlns:p="http://schemas.openxmlformats.org/presentationml/2006/main">
  <p:tag name="REFSHAPE" val="182516644"/>
</p:tagLst>
</file>

<file path=ppt/tags/tag296.xml><?xml version="1.0" encoding="utf-8"?>
<p:tagLst xmlns:a="http://schemas.openxmlformats.org/drawingml/2006/main" xmlns:r="http://schemas.openxmlformats.org/officeDocument/2006/relationships" xmlns:p="http://schemas.openxmlformats.org/presentationml/2006/main">
  <p:tag name="REFSHAPE" val="182517188"/>
</p:tagLst>
</file>

<file path=ppt/tags/tag297.xml><?xml version="1.0" encoding="utf-8"?>
<p:tagLst xmlns:a="http://schemas.openxmlformats.org/drawingml/2006/main" xmlns:r="http://schemas.openxmlformats.org/officeDocument/2006/relationships" xmlns:p="http://schemas.openxmlformats.org/presentationml/2006/main">
  <p:tag name="REFSHAPE" val="182517324"/>
</p:tagLst>
</file>

<file path=ppt/tags/tag298.xml><?xml version="1.0" encoding="utf-8"?>
<p:tagLst xmlns:a="http://schemas.openxmlformats.org/drawingml/2006/main" xmlns:r="http://schemas.openxmlformats.org/officeDocument/2006/relationships" xmlns:p="http://schemas.openxmlformats.org/presentationml/2006/main">
  <p:tag name="REFSHAPE" val="182517868"/>
</p:tagLst>
</file>

<file path=ppt/tags/tag299.xml><?xml version="1.0" encoding="utf-8"?>
<p:tagLst xmlns:a="http://schemas.openxmlformats.org/drawingml/2006/main" xmlns:r="http://schemas.openxmlformats.org/officeDocument/2006/relationships" xmlns:p="http://schemas.openxmlformats.org/presentationml/2006/main">
  <p:tag name="REFSHAPE" val="182517732"/>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REFSHAPE" val="182517596"/>
</p:tagLst>
</file>

<file path=ppt/tags/tag301.xml><?xml version="1.0" encoding="utf-8"?>
<p:tagLst xmlns:a="http://schemas.openxmlformats.org/drawingml/2006/main" xmlns:r="http://schemas.openxmlformats.org/officeDocument/2006/relationships" xmlns:p="http://schemas.openxmlformats.org/presentationml/2006/main">
  <p:tag name="REFSHAPE" val="182517460"/>
</p:tagLst>
</file>

<file path=ppt/tags/tag302.xml><?xml version="1.0" encoding="utf-8"?>
<p:tagLst xmlns:a="http://schemas.openxmlformats.org/drawingml/2006/main" xmlns:r="http://schemas.openxmlformats.org/officeDocument/2006/relationships" xmlns:p="http://schemas.openxmlformats.org/presentationml/2006/main">
  <p:tag name="REFSHAPE" val="182518004"/>
</p:tagLst>
</file>

<file path=ppt/tags/tag303.xml><?xml version="1.0" encoding="utf-8"?>
<p:tagLst xmlns:a="http://schemas.openxmlformats.org/drawingml/2006/main" xmlns:r="http://schemas.openxmlformats.org/officeDocument/2006/relationships" xmlns:p="http://schemas.openxmlformats.org/presentationml/2006/main">
  <p:tag name="KSO_WM_UNIT_TABLE_BEAUTIFY" val="smartTable{35196367-803e-478c-9be6-e78805ea0188}"/>
</p:tagLst>
</file>

<file path=ppt/tags/tag304.xml><?xml version="1.0" encoding="utf-8"?>
<p:tagLst xmlns:a="http://schemas.openxmlformats.org/drawingml/2006/main" xmlns:r="http://schemas.openxmlformats.org/officeDocument/2006/relationships" xmlns:p="http://schemas.openxmlformats.org/presentationml/2006/main">
  <p:tag name="KSO_WM_UNIT_TABLE_BEAUTIFY" val="smartTable{78d266c9-0276-4bef-acc7-6733c28be7cd}"/>
</p:tagLst>
</file>

<file path=ppt/tags/tag305.xml><?xml version="1.0" encoding="utf-8"?>
<p:tagLst xmlns:a="http://schemas.openxmlformats.org/drawingml/2006/main" xmlns:r="http://schemas.openxmlformats.org/officeDocument/2006/relationships" xmlns:p="http://schemas.openxmlformats.org/presentationml/2006/main">
  <p:tag name="KSO_WM_UNIT_TABLE_BEAUTIFY" val="smartTable{78d266c9-0276-4bef-acc7-6733c28be7cd}"/>
</p:tagLst>
</file>

<file path=ppt/tags/tag306.xml><?xml version="1.0" encoding="utf-8"?>
<p:tagLst xmlns:a="http://schemas.openxmlformats.org/drawingml/2006/main" xmlns:r="http://schemas.openxmlformats.org/officeDocument/2006/relationships" xmlns:p="http://schemas.openxmlformats.org/presentationml/2006/main">
  <p:tag name="KSO_WM_UNIT_TABLE_BEAUTIFY" val="smartTable{4069da46-b712-4b72-a166-8dbdcb481545}"/>
</p:tagLst>
</file>

<file path=ppt/tags/tag307.xml><?xml version="1.0" encoding="utf-8"?>
<p:tagLst xmlns:a="http://schemas.openxmlformats.org/drawingml/2006/main" xmlns:r="http://schemas.openxmlformats.org/officeDocument/2006/relationships" xmlns:p="http://schemas.openxmlformats.org/presentationml/2006/main">
  <p:tag name="KSO_WM_UNIT_TABLE_BEAUTIFY" val="smartTable{049c49df-c263-43f2-abee-ef0658987c87}"/>
</p:tagLst>
</file>

<file path=ppt/tags/tag308.xml><?xml version="1.0" encoding="utf-8"?>
<p:tagLst xmlns:a="http://schemas.openxmlformats.org/drawingml/2006/main" xmlns:r="http://schemas.openxmlformats.org/officeDocument/2006/relationships" xmlns:p="http://schemas.openxmlformats.org/presentationml/2006/main">
  <p:tag name="KSO_WM_UNIT_TABLE_BEAUTIFY" val="smartTable{2d88e017-cdba-4c5a-a12a-19a08ad92ad3}"/>
</p:tagLst>
</file>

<file path=ppt/tags/tag309.xml><?xml version="1.0" encoding="utf-8"?>
<p:tagLst xmlns:a="http://schemas.openxmlformats.org/drawingml/2006/main" xmlns:r="http://schemas.openxmlformats.org/officeDocument/2006/relationships" xmlns:p="http://schemas.openxmlformats.org/presentationml/2006/main">
  <p:tag name="KSO_WM_SLIDE_ID" val="diagram20198893_1"/>
  <p:tag name="KSO_WM_TEMPLATE_SUBCATEGORY" val="0"/>
  <p:tag name="KSO_WM_SLIDE_TYPE" val="text"/>
  <p:tag name="KSO_WM_SLIDE_SUBTYPE" val="diag"/>
  <p:tag name="KSO_WM_SLIDE_ITEM_CNT" val="4"/>
  <p:tag name="KSO_WM_SLIDE_INDEX" val="1"/>
  <p:tag name="KSO_WM_SLIDE_SIZE" val="797.359*256.744"/>
  <p:tag name="KSO_WM_SLIDE_POSITION" val="81.1524*198.97"/>
  <p:tag name="KSO_WM_TAG_VERSION" val="1.0"/>
  <p:tag name="KSO_WM_BEAUTIFY_FLAG" val="#wm#"/>
  <p:tag name="KSO_WM_TEMPLATE_CATEGORY" val="diagram"/>
  <p:tag name="KSO_WM_TEMPLATE_INDEX" val="20198893"/>
  <p:tag name="KSO_WM_DIAGRAM_GROUP_CODE" val="l1-1"/>
  <p:tag name="KSO_WM_SLIDE_DIAGTYPE" val="l"/>
  <p:tag name="KSO_WM_SLIDE_LAYOUT" val="a_f_l"/>
  <p:tag name="KSO_WM_SLIDE_LAYOUT_CNT" val="1_1_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i*1_1_1"/>
  <p:tag name="KSO_WM_TEMPLATE_CATEGORY" val="diagram"/>
  <p:tag name="KSO_WM_TEMPLATE_INDEX" val="20198893"/>
  <p:tag name="KSO_WM_UNIT_LAYERLEVEL" val="1_1_1"/>
  <p:tag name="KSO_WM_TAG_VERSION" val="1.0"/>
  <p:tag name="KSO_WM_BEAUTIFY_FLAG" val="#wm#"/>
  <p:tag name="KSO_WM_UNIT_DIAGRAM_MODELTYPE" val="stripeEnum"/>
  <p:tag name="KSO_WM_DIAGRAM_GROUP_CODE" val="l1-1"/>
  <p:tag name="KSO_WM_UNIT_TYPE" val="l_h_i"/>
  <p:tag name="KSO_WM_UNIT_INDEX" val="1_1_1"/>
  <p:tag name="KSO_WM_UNIT_SUBTYPE" val="b"/>
  <p:tag name="KSO_WM_UNIT_FILL_FORE_SCHEMECOLOR_INDEX" val="10"/>
  <p:tag name="KSO_WM_UNIT_FILL_TYPE" val="1"/>
  <p:tag name="KSO_WM_UNIT_LINE_FORE_SCHEMECOLOR_INDEX" val="10"/>
  <p:tag name="KSO_WM_UNIT_LINE_FILL_TYPE" val="2"/>
  <p:tag name="KSO_WM_UNIT_USESOURCEFORMAT_APPLY" val="1"/>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i*1_1_2"/>
  <p:tag name="KSO_WM_TEMPLATE_CATEGORY" val="diagram"/>
  <p:tag name="KSO_WM_TEMPLATE_INDEX" val="20198893"/>
  <p:tag name="KSO_WM_UNIT_LAYERLEVEL" val="1_1_1"/>
  <p:tag name="KSO_WM_TAG_VERSION" val="1.0"/>
  <p:tag name="KSO_WM_BEAUTIFY_FLAG" val="#wm#"/>
  <p:tag name="KSO_WM_UNIT_DIAGRAM_MODELTYPE" val="stripeEnum"/>
  <p:tag name="KSO_WM_DIAGRAM_GROUP_CODE" val="l1-1"/>
  <p:tag name="KSO_WM_UNIT_TYPE" val="l_h_i"/>
  <p:tag name="KSO_WM_UNIT_INDEX" val="1_1_2"/>
  <p:tag name="KSO_WM_UNIT_FILL_FORE_SCHEMECOLOR_INDEX" val="5"/>
  <p:tag name="KSO_WM_UNIT_FILL_TYPE" val="1"/>
  <p:tag name="KSO_WM_UNIT_LINE_FORE_SCHEMECOLOR_INDEX" val="5"/>
  <p:tag name="KSO_WM_UNIT_LINE_FILL_TYPE" val="2"/>
  <p:tag name="KSO_WM_UNIT_USESOURCEFORMAT_APPLY" val="1"/>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i*1_4_1"/>
  <p:tag name="KSO_WM_TEMPLATE_CATEGORY" val="diagram"/>
  <p:tag name="KSO_WM_TEMPLATE_INDEX" val="20198893"/>
  <p:tag name="KSO_WM_UNIT_LAYERLEVEL" val="1_1_1"/>
  <p:tag name="KSO_WM_TAG_VERSION" val="1.0"/>
  <p:tag name="KSO_WM_BEAUTIFY_FLAG" val="#wm#"/>
  <p:tag name="KSO_WM_UNIT_DIAGRAM_MODELTYPE" val="stripeEnum"/>
  <p:tag name="KSO_WM_DIAGRAM_GROUP_CODE" val="l1-1"/>
  <p:tag name="KSO_WM_UNIT_TYPE" val="l_h_i"/>
  <p:tag name="KSO_WM_UNIT_INDEX" val="1_4_1"/>
  <p:tag name="KSO_WM_UNIT_SUBTYPE" val="b"/>
  <p:tag name="KSO_WM_UNIT_FILL_FORE_SCHEMECOLOR_INDEX" val="10"/>
  <p:tag name="KSO_WM_UNIT_FILL_TYPE" val="1"/>
  <p:tag name="KSO_WM_UNIT_LINE_FORE_SCHEMECOLOR_INDEX" val="10"/>
  <p:tag name="KSO_WM_UNIT_LINE_FILL_TYPE" val="2"/>
  <p:tag name="KSO_WM_UNIT_USESOURCEFORMAT_APPLY" val="1"/>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i*1_4_2"/>
  <p:tag name="KSO_WM_TEMPLATE_CATEGORY" val="diagram"/>
  <p:tag name="KSO_WM_TEMPLATE_INDEX" val="20198893"/>
  <p:tag name="KSO_WM_UNIT_LAYERLEVEL" val="1_1_1"/>
  <p:tag name="KSO_WM_TAG_VERSION" val="1.0"/>
  <p:tag name="KSO_WM_BEAUTIFY_FLAG" val="#wm#"/>
  <p:tag name="KSO_WM_UNIT_DIAGRAM_MODELTYPE" val="stripeEnum"/>
  <p:tag name="KSO_WM_DIAGRAM_GROUP_CODE" val="l1-1"/>
  <p:tag name="KSO_WM_UNIT_TYPE" val="l_h_i"/>
  <p:tag name="KSO_WM_UNIT_INDEX" val="1_4_2"/>
  <p:tag name="KSO_WM_UNIT_FILL_FORE_SCHEMECOLOR_INDEX" val="5"/>
  <p:tag name="KSO_WM_UNIT_FILL_TYPE" val="1"/>
  <p:tag name="KSO_WM_UNIT_LINE_FORE_SCHEMECOLOR_INDEX" val="5"/>
  <p:tag name="KSO_WM_UNIT_LINE_FILL_TYPE" val="2"/>
  <p:tag name="KSO_WM_UNIT_USESOURCEFORMAT_APPLY" val="1"/>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i*1_2_1"/>
  <p:tag name="KSO_WM_TEMPLATE_CATEGORY" val="diagram"/>
  <p:tag name="KSO_WM_TEMPLATE_INDEX" val="20198893"/>
  <p:tag name="KSO_WM_UNIT_LAYERLEVEL" val="1_1_1"/>
  <p:tag name="KSO_WM_TAG_VERSION" val="1.0"/>
  <p:tag name="KSO_WM_BEAUTIFY_FLAG" val="#wm#"/>
  <p:tag name="KSO_WM_UNIT_DIAGRAM_MODELTYPE" val="stripeEnum"/>
  <p:tag name="KSO_WM_DIAGRAM_GROUP_CODE" val="l1-1"/>
  <p:tag name="KSO_WM_UNIT_TYPE" val="l_h_i"/>
  <p:tag name="KSO_WM_UNIT_INDEX" val="1_2_1"/>
  <p:tag name="KSO_WM_UNIT_SUBTYPE" val="b"/>
  <p:tag name="KSO_WM_UNIT_FILL_FORE_SCHEMECOLOR_INDEX" val="10"/>
  <p:tag name="KSO_WM_UNIT_FILL_TYPE" val="1"/>
  <p:tag name="KSO_WM_UNIT_LINE_FORE_SCHEMECOLOR_INDEX" val="10"/>
  <p:tag name="KSO_WM_UNIT_LINE_FILL_TYPE" val="2"/>
  <p:tag name="KSO_WM_UNIT_USESOURCEFORMAT_APPLY" val="1"/>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i*1_2_2"/>
  <p:tag name="KSO_WM_TEMPLATE_CATEGORY" val="diagram"/>
  <p:tag name="KSO_WM_TEMPLATE_INDEX" val="20198893"/>
  <p:tag name="KSO_WM_UNIT_LAYERLEVEL" val="1_1_1"/>
  <p:tag name="KSO_WM_TAG_VERSION" val="1.0"/>
  <p:tag name="KSO_WM_BEAUTIFY_FLAG" val="#wm#"/>
  <p:tag name="KSO_WM_UNIT_DIAGRAM_MODELTYPE" val="stripeEnum"/>
  <p:tag name="KSO_WM_DIAGRAM_GROUP_CODE" val="l1-1"/>
  <p:tag name="KSO_WM_UNIT_TYPE" val="l_h_i"/>
  <p:tag name="KSO_WM_UNIT_INDEX" val="1_2_2"/>
  <p:tag name="KSO_WM_UNIT_FILL_FORE_SCHEMECOLOR_INDEX" val="5"/>
  <p:tag name="KSO_WM_UNIT_FILL_TYPE" val="1"/>
  <p:tag name="KSO_WM_UNIT_LINE_FORE_SCHEMECOLOR_INDEX" val="5"/>
  <p:tag name="KSO_WM_UNIT_LINE_FILL_TYPE" val="2"/>
  <p:tag name="KSO_WM_UNIT_USESOURCEFORMAT_APPLY" val="1"/>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i*1_3_1"/>
  <p:tag name="KSO_WM_TEMPLATE_CATEGORY" val="diagram"/>
  <p:tag name="KSO_WM_TEMPLATE_INDEX" val="20198893"/>
  <p:tag name="KSO_WM_UNIT_LAYERLEVEL" val="1_1_1"/>
  <p:tag name="KSO_WM_TAG_VERSION" val="1.0"/>
  <p:tag name="KSO_WM_BEAUTIFY_FLAG" val="#wm#"/>
  <p:tag name="KSO_WM_UNIT_DIAGRAM_MODELTYPE" val="stripeEnum"/>
  <p:tag name="KSO_WM_DIAGRAM_GROUP_CODE" val="l1-1"/>
  <p:tag name="KSO_WM_UNIT_TYPE" val="l_h_i"/>
  <p:tag name="KSO_WM_UNIT_INDEX" val="1_3_1"/>
  <p:tag name="KSO_WM_UNIT_SUBTYPE" val="b"/>
  <p:tag name="KSO_WM_UNIT_FILL_FORE_SCHEMECOLOR_INDEX" val="10"/>
  <p:tag name="KSO_WM_UNIT_FILL_TYPE" val="1"/>
  <p:tag name="KSO_WM_UNIT_LINE_FORE_SCHEMECOLOR_INDEX" val="10"/>
  <p:tag name="KSO_WM_UNIT_LINE_FILL_TYPE" val="2"/>
  <p:tag name="KSO_WM_UNIT_USESOURCEFORMAT_APPLY" val="1"/>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i*1_3_2"/>
  <p:tag name="KSO_WM_TEMPLATE_CATEGORY" val="diagram"/>
  <p:tag name="KSO_WM_TEMPLATE_INDEX" val="20198893"/>
  <p:tag name="KSO_WM_UNIT_LAYERLEVEL" val="1_1_1"/>
  <p:tag name="KSO_WM_TAG_VERSION" val="1.0"/>
  <p:tag name="KSO_WM_BEAUTIFY_FLAG" val="#wm#"/>
  <p:tag name="KSO_WM_UNIT_DIAGRAM_MODELTYPE" val="stripeEnum"/>
  <p:tag name="KSO_WM_DIAGRAM_GROUP_CODE" val="l1-1"/>
  <p:tag name="KSO_WM_UNIT_TYPE" val="l_h_i"/>
  <p:tag name="KSO_WM_UNIT_INDEX" val="1_3_2"/>
  <p:tag name="KSO_WM_UNIT_FILL_FORE_SCHEMECOLOR_INDEX" val="5"/>
  <p:tag name="KSO_WM_UNIT_FILL_TYPE" val="1"/>
  <p:tag name="KSO_WM_UNIT_LINE_FORE_SCHEMECOLOR_INDEX" val="5"/>
  <p:tag name="KSO_WM_UNIT_LINE_FILL_TYPE" val="2"/>
  <p:tag name="KSO_WM_UNIT_USESOURCEFORMAT_APPLY" val="1"/>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a*1_1_1"/>
  <p:tag name="KSO_WM_TEMPLATE_CATEGORY" val="diagram"/>
  <p:tag name="KSO_WM_TEMPLATE_INDEX" val="20198893"/>
  <p:tag name="KSO_WM_UNIT_LAYERLEVEL" val="1_1_1"/>
  <p:tag name="KSO_WM_TAG_VERSION" val="1.0"/>
  <p:tag name="KSO_WM_BEAUTIFY_FLAG" val="#wm#"/>
  <p:tag name="KSO_WM_UNIT_DIAGRAM_MODELTYPE" val="stripeEnum"/>
  <p:tag name="KSO_WM_UNIT_ISCONTENTSTITLE" val="0"/>
  <p:tag name="KSO_WM_UNIT_PRESET_TEXT" val="计划安排与实施"/>
  <p:tag name="KSO_WM_UNIT_NOCLEAR" val="0"/>
  <p:tag name="KSO_WM_UNIT_VALUE" val="9"/>
  <p:tag name="KSO_WM_DIAGRAM_GROUP_CODE" val="l1-1"/>
  <p:tag name="KSO_WM_UNIT_TYPE" val="l_h_a"/>
  <p:tag name="KSO_WM_UNIT_INDEX" val="1_1_1"/>
  <p:tag name="KSO_WM_UNIT_USESOURCEFORMAT_APPLY" val="1"/>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a*1_2_1"/>
  <p:tag name="KSO_WM_TEMPLATE_CATEGORY" val="diagram"/>
  <p:tag name="KSO_WM_TEMPLATE_INDEX" val="20198893"/>
  <p:tag name="KSO_WM_UNIT_LAYERLEVEL" val="1_1_1"/>
  <p:tag name="KSO_WM_TAG_VERSION" val="1.0"/>
  <p:tag name="KSO_WM_BEAUTIFY_FLAG" val="#wm#"/>
  <p:tag name="KSO_WM_UNIT_DIAGRAM_MODELTYPE" val="stripeEnum"/>
  <p:tag name="KSO_WM_UNIT_ISCONTENTSTITLE" val="0"/>
  <p:tag name="KSO_WM_UNIT_PRESET_TEXT" val="文书资料管理"/>
  <p:tag name="KSO_WM_UNIT_NOCLEAR" val="0"/>
  <p:tag name="KSO_WM_UNIT_VALUE" val="9"/>
  <p:tag name="KSO_WM_DIAGRAM_GROUP_CODE" val="l1-1"/>
  <p:tag name="KSO_WM_UNIT_TYPE" val="l_h_a"/>
  <p:tag name="KSO_WM_UNIT_INDEX" val="1_2_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a*1_3_1"/>
  <p:tag name="KSO_WM_TEMPLATE_CATEGORY" val="diagram"/>
  <p:tag name="KSO_WM_TEMPLATE_INDEX" val="20198893"/>
  <p:tag name="KSO_WM_UNIT_LAYERLEVEL" val="1_1_1"/>
  <p:tag name="KSO_WM_TAG_VERSION" val="1.0"/>
  <p:tag name="KSO_WM_BEAUTIFY_FLAG" val="#wm#"/>
  <p:tag name="KSO_WM_UNIT_DIAGRAM_MODELTYPE" val="stripeEnum"/>
  <p:tag name="KSO_WM_UNIT_ISCONTENTSTITLE" val="0"/>
  <p:tag name="KSO_WM_UNIT_PRESET_TEXT" val="办公用品管理"/>
  <p:tag name="KSO_WM_UNIT_NOCLEAR" val="0"/>
  <p:tag name="KSO_WM_UNIT_VALUE" val="9"/>
  <p:tag name="KSO_WM_DIAGRAM_GROUP_CODE" val="l1-1"/>
  <p:tag name="KSO_WM_UNIT_TYPE" val="l_h_a"/>
  <p:tag name="KSO_WM_UNIT_INDEX" val="1_3_1"/>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a*1_4_1"/>
  <p:tag name="KSO_WM_TEMPLATE_CATEGORY" val="diagram"/>
  <p:tag name="KSO_WM_TEMPLATE_INDEX" val="20198893"/>
  <p:tag name="KSO_WM_UNIT_LAYERLEVEL" val="1_1_1"/>
  <p:tag name="KSO_WM_TAG_VERSION" val="1.0"/>
  <p:tag name="KSO_WM_BEAUTIFY_FLAG" val="#wm#"/>
  <p:tag name="KSO_WM_UNIT_DIAGRAM_MODELTYPE" val="stripeEnum"/>
  <p:tag name="KSO_WM_UNIT_ISCONTENTSTITLE" val="0"/>
  <p:tag name="KSO_WM_UNIT_PRESET_TEXT" val="会议管理"/>
  <p:tag name="KSO_WM_UNIT_NOCLEAR" val="0"/>
  <p:tag name="KSO_WM_UNIT_VALUE" val="9"/>
  <p:tag name="KSO_WM_DIAGRAM_GROUP_CODE" val="l1-1"/>
  <p:tag name="KSO_WM_UNIT_TYPE" val="l_h_a"/>
  <p:tag name="KSO_WM_UNIT_INDEX" val="1_4_1"/>
  <p:tag name="KSO_WM_UNIT_USESOURCEFORMAT_APPLY" val="1"/>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f*1_1_1"/>
  <p:tag name="KSO_WM_TEMPLATE_CATEGORY" val="diagram"/>
  <p:tag name="KSO_WM_TEMPLATE_INDEX" val="20198893"/>
  <p:tag name="KSO_WM_UNIT_LAYERLEVEL" val="1_1_1"/>
  <p:tag name="KSO_WM_TAG_VERSION" val="1.0"/>
  <p:tag name="KSO_WM_BEAUTIFY_FLAG" val="#wm#"/>
  <p:tag name="KSO_WM_UNIT_DIAGRAM_MODELTYPE" val="stripeEnum"/>
  <p:tag name="KSO_WM_UNIT_PRESET_TEXT" val="点击此处添加正文文字是您思想的提炼，为了最终呈现发布的良好效果，请言简意赅的阐述观点。"/>
  <p:tag name="KSO_WM_UNIT_NOCLEAR" val="0"/>
  <p:tag name="KSO_WM_UNIT_VALUE" val="54"/>
  <p:tag name="KSO_WM_DIAGRAM_GROUP_CODE" val="l1-1"/>
  <p:tag name="KSO_WM_UNIT_TYPE" val="l_h_f"/>
  <p:tag name="KSO_WM_UNIT_INDEX" val="1_1_1"/>
  <p:tag name="KSO_WM_UNIT_USESOURCEFORMAT_APPLY" val="1"/>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f*1_2_1"/>
  <p:tag name="KSO_WM_TEMPLATE_CATEGORY" val="diagram"/>
  <p:tag name="KSO_WM_TEMPLATE_INDEX" val="20198893"/>
  <p:tag name="KSO_WM_UNIT_LAYERLEVEL" val="1_1_1"/>
  <p:tag name="KSO_WM_TAG_VERSION" val="1.0"/>
  <p:tag name="KSO_WM_BEAUTIFY_FLAG" val="#wm#"/>
  <p:tag name="KSO_WM_UNIT_DIAGRAM_MODELTYPE" val="stripeEnum"/>
  <p:tag name="KSO_WM_UNIT_PRESET_TEXT" val="点击此处添加正文文字是您思想的提炼，为了最终呈现发布的良好效果，请言简意赅的阐述观点。"/>
  <p:tag name="KSO_WM_UNIT_NOCLEAR" val="0"/>
  <p:tag name="KSO_WM_UNIT_VALUE" val="54"/>
  <p:tag name="KSO_WM_DIAGRAM_GROUP_CODE" val="l1-1"/>
  <p:tag name="KSO_WM_UNIT_TYPE" val="l_h_f"/>
  <p:tag name="KSO_WM_UNIT_INDEX" val="1_2_1"/>
  <p:tag name="KSO_WM_UNIT_USESOURCEFORMAT_APPLY" val="1"/>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f*1_3_1"/>
  <p:tag name="KSO_WM_TEMPLATE_CATEGORY" val="diagram"/>
  <p:tag name="KSO_WM_TEMPLATE_INDEX" val="20198893"/>
  <p:tag name="KSO_WM_UNIT_LAYERLEVEL" val="1_1_1"/>
  <p:tag name="KSO_WM_TAG_VERSION" val="1.0"/>
  <p:tag name="KSO_WM_BEAUTIFY_FLAG" val="#wm#"/>
  <p:tag name="KSO_WM_UNIT_DIAGRAM_MODELTYPE" val="stripeEnum"/>
  <p:tag name="KSO_WM_UNIT_PRESET_TEXT" val="点击此处添加正文文字是您思想的提炼，为了最终呈现发布的良好效果，请言简意赅的阐述观点。"/>
  <p:tag name="KSO_WM_UNIT_NOCLEAR" val="0"/>
  <p:tag name="KSO_WM_UNIT_VALUE" val="54"/>
  <p:tag name="KSO_WM_DIAGRAM_GROUP_CODE" val="l1-1"/>
  <p:tag name="KSO_WM_UNIT_TYPE" val="l_h_f"/>
  <p:tag name="KSO_WM_UNIT_INDEX" val="1_3_1"/>
  <p:tag name="KSO_WM_UNIT_USESOURCEFORMAT_APPLY" val="1"/>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3_1*l_h_f*1_4_1"/>
  <p:tag name="KSO_WM_TEMPLATE_CATEGORY" val="diagram"/>
  <p:tag name="KSO_WM_TEMPLATE_INDEX" val="20198893"/>
  <p:tag name="KSO_WM_UNIT_LAYERLEVEL" val="1_1_1"/>
  <p:tag name="KSO_WM_TAG_VERSION" val="1.0"/>
  <p:tag name="KSO_WM_BEAUTIFY_FLAG" val="#wm#"/>
  <p:tag name="KSO_WM_UNIT_DIAGRAM_MODELTYPE" val="stripeEnum"/>
  <p:tag name="KSO_WM_UNIT_PRESET_TEXT" val="点击此处添加正文文字是您思想的提炼，为了最终呈现发布的良好效果，请言简意赅的阐述观点。"/>
  <p:tag name="KSO_WM_UNIT_NOCLEAR" val="0"/>
  <p:tag name="KSO_WM_UNIT_VALUE" val="54"/>
  <p:tag name="KSO_WM_DIAGRAM_GROUP_CODE" val="l1-1"/>
  <p:tag name="KSO_WM_UNIT_TYPE" val="l_h_f"/>
  <p:tag name="KSO_WM_UNIT_INDEX" val="1_4_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spPr>
      <a:bodyPr wrap="square">
        <a:spAutoFit/>
      </a:bodyPr>
      <a:lstStyle>
        <a:defPPr algn="l" eaLnBrk="1" hangingPunct="1">
          <a:defRPr sz="2400" b="1" dirty="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spPr>
      <a:bodyPr wrap="square">
        <a:spAutoFit/>
      </a:bodyPr>
      <a:lstStyle>
        <a:defPPr algn="l" eaLnBrk="1" hangingPunct="1">
          <a:defRPr sz="2400" b="1" dirty="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1266</Words>
  <Application>Microsoft Office PowerPoint</Application>
  <PresentationFormat>全屏显示(16:9)</PresentationFormat>
  <Paragraphs>119</Paragraphs>
  <Slides>11</Slides>
  <Notes>10</Notes>
  <HiddenSlides>0</HiddenSlides>
  <MMClips>0</MMClips>
  <ScaleCrop>false</ScaleCrop>
  <HeadingPairs>
    <vt:vector size="4" baseType="variant">
      <vt:variant>
        <vt:lpstr>主题</vt:lpstr>
      </vt:variant>
      <vt:variant>
        <vt:i4>7</vt:i4>
      </vt:variant>
      <vt:variant>
        <vt:lpstr>幻灯片标题</vt:lpstr>
      </vt:variant>
      <vt:variant>
        <vt:i4>11</vt:i4>
      </vt:variant>
    </vt:vector>
  </HeadingPairs>
  <TitlesOfParts>
    <vt:vector size="18" baseType="lpstr">
      <vt:lpstr>Office 主题</vt:lpstr>
      <vt:lpstr>2_自定义设计方案</vt:lpstr>
      <vt:lpstr>Office 佈景主題</vt:lpstr>
      <vt:lpstr>3_自定义设计方案</vt:lpstr>
      <vt:lpstr>1_自定义设计方案</vt:lpstr>
      <vt:lpstr>自定义设计方案</vt:lpstr>
      <vt:lpstr>1_Office 佈景主題</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vector>
  </TitlesOfParts>
  <Company>CHENYING0907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user</cp:lastModifiedBy>
  <cp:revision>506</cp:revision>
  <dcterms:created xsi:type="dcterms:W3CDTF">2016-02-05T07:04:00Z</dcterms:created>
  <dcterms:modified xsi:type="dcterms:W3CDTF">2021-11-19T01:31:22Z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0724CB433ADD4259BE536D6AF54EFF71</vt:lpwstr>
  </property>
</Properties>
</file>